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6.xml" ContentType="application/inkml+xml"/>
  <Override PartName="/ppt/ink/ink7.xml" ContentType="application/inkml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70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6934CF-65EF-4047-8C28-178400FA6FBF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07B206E-3278-471B-9ED7-9685A04B43FF}">
      <dgm:prSet/>
      <dgm:spPr/>
      <dgm:t>
        <a:bodyPr/>
        <a:lstStyle/>
        <a:p>
          <a:r>
            <a:rPr lang="en-US"/>
            <a:t>‘Bag of Words’ Model </a:t>
          </a:r>
        </a:p>
      </dgm:t>
    </dgm:pt>
    <dgm:pt modelId="{EDFDC699-C344-404F-B7C5-D92E876ABEFC}" type="parTrans" cxnId="{B1918773-DE7C-4038-BC46-B6DA01C7156D}">
      <dgm:prSet/>
      <dgm:spPr/>
      <dgm:t>
        <a:bodyPr/>
        <a:lstStyle/>
        <a:p>
          <a:endParaRPr lang="en-US"/>
        </a:p>
      </dgm:t>
    </dgm:pt>
    <dgm:pt modelId="{B3C039C3-A1F2-4C97-96D7-D089AE7FB761}" type="sibTrans" cxnId="{B1918773-DE7C-4038-BC46-B6DA01C7156D}">
      <dgm:prSet/>
      <dgm:spPr/>
      <dgm:t>
        <a:bodyPr/>
        <a:lstStyle/>
        <a:p>
          <a:endParaRPr lang="en-US"/>
        </a:p>
      </dgm:t>
    </dgm:pt>
    <dgm:pt modelId="{592ABF17-A810-4020-8076-5E31FD2EC20C}">
      <dgm:prSet/>
      <dgm:spPr/>
      <dgm:t>
        <a:bodyPr/>
        <a:lstStyle/>
        <a:p>
          <a:r>
            <a:rPr lang="en-US"/>
            <a:t>Tf-idf Model</a:t>
          </a:r>
        </a:p>
      </dgm:t>
    </dgm:pt>
    <dgm:pt modelId="{7FC3B793-3396-4189-ACEC-6E20D37E5FCF}" type="parTrans" cxnId="{58A48EC2-9B50-4452-BC56-84D2DFE22F46}">
      <dgm:prSet/>
      <dgm:spPr/>
      <dgm:t>
        <a:bodyPr/>
        <a:lstStyle/>
        <a:p>
          <a:endParaRPr lang="en-US"/>
        </a:p>
      </dgm:t>
    </dgm:pt>
    <dgm:pt modelId="{09599B5A-3266-40A4-B368-49C7D7351D1D}" type="sibTrans" cxnId="{58A48EC2-9B50-4452-BC56-84D2DFE22F46}">
      <dgm:prSet/>
      <dgm:spPr/>
      <dgm:t>
        <a:bodyPr/>
        <a:lstStyle/>
        <a:p>
          <a:endParaRPr lang="en-US"/>
        </a:p>
      </dgm:t>
    </dgm:pt>
    <dgm:pt modelId="{A05C5973-8F54-EB46-8FEE-63FB0B9470CC}" type="pres">
      <dgm:prSet presAssocID="{4A6934CF-65EF-4047-8C28-178400FA6FBF}" presName="linear" presStyleCnt="0">
        <dgm:presLayoutVars>
          <dgm:dir/>
          <dgm:animLvl val="lvl"/>
          <dgm:resizeHandles val="exact"/>
        </dgm:presLayoutVars>
      </dgm:prSet>
      <dgm:spPr/>
    </dgm:pt>
    <dgm:pt modelId="{32A38838-D3E1-914A-B435-5CCE0B93D219}" type="pres">
      <dgm:prSet presAssocID="{C07B206E-3278-471B-9ED7-9685A04B43FF}" presName="parentLin" presStyleCnt="0"/>
      <dgm:spPr/>
    </dgm:pt>
    <dgm:pt modelId="{B7BA1E52-C483-5446-8BC4-2B0A15C4D686}" type="pres">
      <dgm:prSet presAssocID="{C07B206E-3278-471B-9ED7-9685A04B43FF}" presName="parentLeftMargin" presStyleLbl="node1" presStyleIdx="0" presStyleCnt="2"/>
      <dgm:spPr/>
    </dgm:pt>
    <dgm:pt modelId="{AA0EFABB-4F27-DB4F-BD2B-E734F7D47D99}" type="pres">
      <dgm:prSet presAssocID="{C07B206E-3278-471B-9ED7-9685A04B43F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9706216-8F6B-344C-B8C8-27F96A0E8B9F}" type="pres">
      <dgm:prSet presAssocID="{C07B206E-3278-471B-9ED7-9685A04B43FF}" presName="negativeSpace" presStyleCnt="0"/>
      <dgm:spPr/>
    </dgm:pt>
    <dgm:pt modelId="{CEED3B2F-328A-FB4A-AFF0-BB9C6D668550}" type="pres">
      <dgm:prSet presAssocID="{C07B206E-3278-471B-9ED7-9685A04B43FF}" presName="childText" presStyleLbl="conFgAcc1" presStyleIdx="0" presStyleCnt="2">
        <dgm:presLayoutVars>
          <dgm:bulletEnabled val="1"/>
        </dgm:presLayoutVars>
      </dgm:prSet>
      <dgm:spPr/>
    </dgm:pt>
    <dgm:pt modelId="{18CEA7DD-7F85-994C-B154-32E02E97062A}" type="pres">
      <dgm:prSet presAssocID="{B3C039C3-A1F2-4C97-96D7-D089AE7FB761}" presName="spaceBetweenRectangles" presStyleCnt="0"/>
      <dgm:spPr/>
    </dgm:pt>
    <dgm:pt modelId="{2EA781D2-BE55-D346-A13F-4F0ED8C90B66}" type="pres">
      <dgm:prSet presAssocID="{592ABF17-A810-4020-8076-5E31FD2EC20C}" presName="parentLin" presStyleCnt="0"/>
      <dgm:spPr/>
    </dgm:pt>
    <dgm:pt modelId="{5EBEEBB1-43E5-954F-88B9-F3F5F3D00E47}" type="pres">
      <dgm:prSet presAssocID="{592ABF17-A810-4020-8076-5E31FD2EC20C}" presName="parentLeftMargin" presStyleLbl="node1" presStyleIdx="0" presStyleCnt="2"/>
      <dgm:spPr/>
    </dgm:pt>
    <dgm:pt modelId="{E904E545-0221-8248-B207-A9F071ACB905}" type="pres">
      <dgm:prSet presAssocID="{592ABF17-A810-4020-8076-5E31FD2EC20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8C2D99E-DD31-1449-B43E-85CF98589151}" type="pres">
      <dgm:prSet presAssocID="{592ABF17-A810-4020-8076-5E31FD2EC20C}" presName="negativeSpace" presStyleCnt="0"/>
      <dgm:spPr/>
    </dgm:pt>
    <dgm:pt modelId="{3A89CCCF-9D1F-2B47-82EA-D38D4C8046E2}" type="pres">
      <dgm:prSet presAssocID="{592ABF17-A810-4020-8076-5E31FD2EC20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CC8FB0D-C7F8-7D4B-9A62-2F3E4FC73B24}" type="presOf" srcId="{592ABF17-A810-4020-8076-5E31FD2EC20C}" destId="{5EBEEBB1-43E5-954F-88B9-F3F5F3D00E47}" srcOrd="0" destOrd="0" presId="urn:microsoft.com/office/officeart/2005/8/layout/list1"/>
    <dgm:cxn modelId="{B1918773-DE7C-4038-BC46-B6DA01C7156D}" srcId="{4A6934CF-65EF-4047-8C28-178400FA6FBF}" destId="{C07B206E-3278-471B-9ED7-9685A04B43FF}" srcOrd="0" destOrd="0" parTransId="{EDFDC699-C344-404F-B7C5-D92E876ABEFC}" sibTransId="{B3C039C3-A1F2-4C97-96D7-D089AE7FB761}"/>
    <dgm:cxn modelId="{531BFB77-C21F-AE44-BE7E-E9651B684F0F}" type="presOf" srcId="{592ABF17-A810-4020-8076-5E31FD2EC20C}" destId="{E904E545-0221-8248-B207-A9F071ACB905}" srcOrd="1" destOrd="0" presId="urn:microsoft.com/office/officeart/2005/8/layout/list1"/>
    <dgm:cxn modelId="{EE620282-7C9A-8142-976F-10B5B9277580}" type="presOf" srcId="{C07B206E-3278-471B-9ED7-9685A04B43FF}" destId="{B7BA1E52-C483-5446-8BC4-2B0A15C4D686}" srcOrd="0" destOrd="0" presId="urn:microsoft.com/office/officeart/2005/8/layout/list1"/>
    <dgm:cxn modelId="{58A48EC2-9B50-4452-BC56-84D2DFE22F46}" srcId="{4A6934CF-65EF-4047-8C28-178400FA6FBF}" destId="{592ABF17-A810-4020-8076-5E31FD2EC20C}" srcOrd="1" destOrd="0" parTransId="{7FC3B793-3396-4189-ACEC-6E20D37E5FCF}" sibTransId="{09599B5A-3266-40A4-B368-49C7D7351D1D}"/>
    <dgm:cxn modelId="{0C616AD3-4FAC-514F-B1AE-710F47DEB3D5}" type="presOf" srcId="{C07B206E-3278-471B-9ED7-9685A04B43FF}" destId="{AA0EFABB-4F27-DB4F-BD2B-E734F7D47D99}" srcOrd="1" destOrd="0" presId="urn:microsoft.com/office/officeart/2005/8/layout/list1"/>
    <dgm:cxn modelId="{443BD2D5-128D-7640-AA78-BF3E8806687A}" type="presOf" srcId="{4A6934CF-65EF-4047-8C28-178400FA6FBF}" destId="{A05C5973-8F54-EB46-8FEE-63FB0B9470CC}" srcOrd="0" destOrd="0" presId="urn:microsoft.com/office/officeart/2005/8/layout/list1"/>
    <dgm:cxn modelId="{764F0F46-96C6-E843-BDB9-3213786399DA}" type="presParOf" srcId="{A05C5973-8F54-EB46-8FEE-63FB0B9470CC}" destId="{32A38838-D3E1-914A-B435-5CCE0B93D219}" srcOrd="0" destOrd="0" presId="urn:microsoft.com/office/officeart/2005/8/layout/list1"/>
    <dgm:cxn modelId="{CCADDBD6-C9A7-4E46-A44F-D419B85EC5F6}" type="presParOf" srcId="{32A38838-D3E1-914A-B435-5CCE0B93D219}" destId="{B7BA1E52-C483-5446-8BC4-2B0A15C4D686}" srcOrd="0" destOrd="0" presId="urn:microsoft.com/office/officeart/2005/8/layout/list1"/>
    <dgm:cxn modelId="{9AE18C6B-D48D-4946-90BD-78DF766622D9}" type="presParOf" srcId="{32A38838-D3E1-914A-B435-5CCE0B93D219}" destId="{AA0EFABB-4F27-DB4F-BD2B-E734F7D47D99}" srcOrd="1" destOrd="0" presId="urn:microsoft.com/office/officeart/2005/8/layout/list1"/>
    <dgm:cxn modelId="{83177784-5EBA-5E4D-A0F0-D38992C8AD08}" type="presParOf" srcId="{A05C5973-8F54-EB46-8FEE-63FB0B9470CC}" destId="{F9706216-8F6B-344C-B8C8-27F96A0E8B9F}" srcOrd="1" destOrd="0" presId="urn:microsoft.com/office/officeart/2005/8/layout/list1"/>
    <dgm:cxn modelId="{2E55EDF3-9947-BC45-BEB7-74CD1ECE3C9F}" type="presParOf" srcId="{A05C5973-8F54-EB46-8FEE-63FB0B9470CC}" destId="{CEED3B2F-328A-FB4A-AFF0-BB9C6D668550}" srcOrd="2" destOrd="0" presId="urn:microsoft.com/office/officeart/2005/8/layout/list1"/>
    <dgm:cxn modelId="{CB2F5E12-845A-5144-8F57-909B13772CBB}" type="presParOf" srcId="{A05C5973-8F54-EB46-8FEE-63FB0B9470CC}" destId="{18CEA7DD-7F85-994C-B154-32E02E97062A}" srcOrd="3" destOrd="0" presId="urn:microsoft.com/office/officeart/2005/8/layout/list1"/>
    <dgm:cxn modelId="{55BC3640-BCA2-3346-BA0A-E683CFE393B7}" type="presParOf" srcId="{A05C5973-8F54-EB46-8FEE-63FB0B9470CC}" destId="{2EA781D2-BE55-D346-A13F-4F0ED8C90B66}" srcOrd="4" destOrd="0" presId="urn:microsoft.com/office/officeart/2005/8/layout/list1"/>
    <dgm:cxn modelId="{77C971BF-76E1-E245-9DE4-778852718A6F}" type="presParOf" srcId="{2EA781D2-BE55-D346-A13F-4F0ED8C90B66}" destId="{5EBEEBB1-43E5-954F-88B9-F3F5F3D00E47}" srcOrd="0" destOrd="0" presId="urn:microsoft.com/office/officeart/2005/8/layout/list1"/>
    <dgm:cxn modelId="{4A77FED9-49CB-7F4F-A538-5C630E09F6E0}" type="presParOf" srcId="{2EA781D2-BE55-D346-A13F-4F0ED8C90B66}" destId="{E904E545-0221-8248-B207-A9F071ACB905}" srcOrd="1" destOrd="0" presId="urn:microsoft.com/office/officeart/2005/8/layout/list1"/>
    <dgm:cxn modelId="{56BA70B9-8453-694A-8D96-83321884BFAB}" type="presParOf" srcId="{A05C5973-8F54-EB46-8FEE-63FB0B9470CC}" destId="{78C2D99E-DD31-1449-B43E-85CF98589151}" srcOrd="5" destOrd="0" presId="urn:microsoft.com/office/officeart/2005/8/layout/list1"/>
    <dgm:cxn modelId="{68986942-94B7-2549-8D70-529132C9DF30}" type="presParOf" srcId="{A05C5973-8F54-EB46-8FEE-63FB0B9470CC}" destId="{3A89CCCF-9D1F-2B47-82EA-D38D4C8046E2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A90C8C-0AF6-45BE-95BD-A0CEA6EEC1A9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E00B73-99EA-445F-9412-FF505E4D751C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‘Body Shaming’  </a:t>
          </a:r>
        </a:p>
      </dgm:t>
    </dgm:pt>
    <dgm:pt modelId="{041B72EE-503B-462F-B39A-02DC22C70537}" type="parTrans" cxnId="{8894AB00-B343-4A02-814B-AB6A8C26D210}">
      <dgm:prSet/>
      <dgm:spPr/>
      <dgm:t>
        <a:bodyPr/>
        <a:lstStyle/>
        <a:p>
          <a:endParaRPr lang="en-US"/>
        </a:p>
      </dgm:t>
    </dgm:pt>
    <dgm:pt modelId="{511E460C-F7B4-4C0E-9EF5-B01E52D8716E}" type="sibTrans" cxnId="{8894AB00-B343-4A02-814B-AB6A8C26D210}">
      <dgm:prSet/>
      <dgm:spPr/>
      <dgm:t>
        <a:bodyPr/>
        <a:lstStyle/>
        <a:p>
          <a:endParaRPr lang="en-US"/>
        </a:p>
      </dgm:t>
    </dgm:pt>
    <dgm:pt modelId="{A563AB97-3A77-47E6-819C-533A10CA2D3F}">
      <dgm:prSet custT="1"/>
      <dgm:spPr/>
      <dgm:t>
        <a:bodyPr/>
        <a:lstStyle/>
        <a:p>
          <a:r>
            <a:rPr lang="en-US" sz="3200" dirty="0">
              <a:latin typeface="Garamond" panose="02020404030301010803" pitchFamily="18" charset="0"/>
            </a:rPr>
            <a:t>Topic: Body</a:t>
          </a:r>
        </a:p>
      </dgm:t>
    </dgm:pt>
    <dgm:pt modelId="{8BC07AA9-5B73-4C32-BAA8-901748777E81}" type="parTrans" cxnId="{412D9C31-1A25-40F6-A1A2-75529A65168D}">
      <dgm:prSet/>
      <dgm:spPr/>
      <dgm:t>
        <a:bodyPr/>
        <a:lstStyle/>
        <a:p>
          <a:endParaRPr lang="en-US"/>
        </a:p>
      </dgm:t>
    </dgm:pt>
    <dgm:pt modelId="{A35C63E0-6E93-4E3F-9FBA-D9A316D458FB}" type="sibTrans" cxnId="{412D9C31-1A25-40F6-A1A2-75529A65168D}">
      <dgm:prSet/>
      <dgm:spPr/>
      <dgm:t>
        <a:bodyPr/>
        <a:lstStyle/>
        <a:p>
          <a:endParaRPr lang="en-US"/>
        </a:p>
      </dgm:t>
    </dgm:pt>
    <dgm:pt modelId="{4B52D585-F1EF-4F82-9302-78A388538C2A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‘Not Body Shaming’</a:t>
          </a:r>
        </a:p>
      </dgm:t>
    </dgm:pt>
    <dgm:pt modelId="{C5BAF1C5-208C-4F9B-9E89-703D7615F45A}" type="parTrans" cxnId="{AFF365E0-A192-43F7-BFB5-30EEA599E0EF}">
      <dgm:prSet/>
      <dgm:spPr/>
      <dgm:t>
        <a:bodyPr/>
        <a:lstStyle/>
        <a:p>
          <a:endParaRPr lang="en-US"/>
        </a:p>
      </dgm:t>
    </dgm:pt>
    <dgm:pt modelId="{8689D632-873D-439A-990F-1E448169FC4D}" type="sibTrans" cxnId="{AFF365E0-A192-43F7-BFB5-30EEA599E0EF}">
      <dgm:prSet/>
      <dgm:spPr/>
      <dgm:t>
        <a:bodyPr/>
        <a:lstStyle/>
        <a:p>
          <a:endParaRPr lang="en-US"/>
        </a:p>
      </dgm:t>
    </dgm:pt>
    <dgm:pt modelId="{362487DF-28E2-4939-A04A-E1B4A9D7BC2F}">
      <dgm:prSet custT="1"/>
      <dgm:spPr/>
      <dgm:t>
        <a:bodyPr/>
        <a:lstStyle/>
        <a:p>
          <a:r>
            <a:rPr lang="en-US" sz="3600" dirty="0">
              <a:latin typeface="Garamond" panose="02020404030301010803" pitchFamily="18" charset="0"/>
            </a:rPr>
            <a:t>Topic: Not Body</a:t>
          </a:r>
        </a:p>
      </dgm:t>
    </dgm:pt>
    <dgm:pt modelId="{DD129D62-8840-4FCB-95A4-D511CAA04047}" type="parTrans" cxnId="{6DF771A5-792A-4575-8937-BF75F55FCB92}">
      <dgm:prSet/>
      <dgm:spPr/>
      <dgm:t>
        <a:bodyPr/>
        <a:lstStyle/>
        <a:p>
          <a:endParaRPr lang="en-US"/>
        </a:p>
      </dgm:t>
    </dgm:pt>
    <dgm:pt modelId="{6ED7EA9C-F5FD-4957-AED3-371257B5DD72}" type="sibTrans" cxnId="{6DF771A5-792A-4575-8937-BF75F55FCB92}">
      <dgm:prSet/>
      <dgm:spPr/>
      <dgm:t>
        <a:bodyPr/>
        <a:lstStyle/>
        <a:p>
          <a:endParaRPr lang="en-US"/>
        </a:p>
      </dgm:t>
    </dgm:pt>
    <dgm:pt modelId="{FF8D75D9-51E2-5F4C-B74F-627BDF81A3D6}">
      <dgm:prSet custT="1"/>
      <dgm:spPr/>
      <dgm:t>
        <a:bodyPr/>
        <a:lstStyle/>
        <a:p>
          <a:r>
            <a:rPr lang="en-US" sz="3200" dirty="0">
              <a:latin typeface="Garamond" panose="02020404030301010803" pitchFamily="18" charset="0"/>
            </a:rPr>
            <a:t>Sentiment: Negative</a:t>
          </a:r>
        </a:p>
      </dgm:t>
    </dgm:pt>
    <dgm:pt modelId="{5E5E81B7-B350-2E4F-9B02-287F28189B00}" type="parTrans" cxnId="{1731C0B9-6C62-954E-B041-78DD566969D7}">
      <dgm:prSet/>
      <dgm:spPr/>
      <dgm:t>
        <a:bodyPr/>
        <a:lstStyle/>
        <a:p>
          <a:endParaRPr lang="en-US"/>
        </a:p>
      </dgm:t>
    </dgm:pt>
    <dgm:pt modelId="{11541186-AC8B-2D45-8A1A-82BCA15A177F}" type="sibTrans" cxnId="{1731C0B9-6C62-954E-B041-78DD566969D7}">
      <dgm:prSet/>
      <dgm:spPr/>
      <dgm:t>
        <a:bodyPr/>
        <a:lstStyle/>
        <a:p>
          <a:endParaRPr lang="en-US"/>
        </a:p>
      </dgm:t>
    </dgm:pt>
    <dgm:pt modelId="{C369C858-C2BE-0543-B550-F83219AE84AF}">
      <dgm:prSet custT="1"/>
      <dgm:spPr/>
      <dgm:t>
        <a:bodyPr/>
        <a:lstStyle/>
        <a:p>
          <a:r>
            <a:rPr lang="en-US" sz="3600" dirty="0">
              <a:latin typeface="Garamond" panose="02020404030301010803" pitchFamily="18" charset="0"/>
            </a:rPr>
            <a:t>Sentiment: Neutral or Positive</a:t>
          </a:r>
        </a:p>
      </dgm:t>
    </dgm:pt>
    <dgm:pt modelId="{2A343668-BC4F-E24E-A7AA-9F45A0046D2C}" type="parTrans" cxnId="{DE4A5992-F518-D142-8907-36C186A5899E}">
      <dgm:prSet/>
      <dgm:spPr/>
      <dgm:t>
        <a:bodyPr/>
        <a:lstStyle/>
        <a:p>
          <a:endParaRPr lang="en-US"/>
        </a:p>
      </dgm:t>
    </dgm:pt>
    <dgm:pt modelId="{9FC07439-0D09-0D4E-B3FF-A30D0BFA97E9}" type="sibTrans" cxnId="{DE4A5992-F518-D142-8907-36C186A5899E}">
      <dgm:prSet/>
      <dgm:spPr/>
      <dgm:t>
        <a:bodyPr/>
        <a:lstStyle/>
        <a:p>
          <a:endParaRPr lang="en-US"/>
        </a:p>
      </dgm:t>
    </dgm:pt>
    <dgm:pt modelId="{018B944B-6C86-A04C-923E-3D081401279A}" type="pres">
      <dgm:prSet presAssocID="{9EA90C8C-0AF6-45BE-95BD-A0CEA6EEC1A9}" presName="Name0" presStyleCnt="0">
        <dgm:presLayoutVars>
          <dgm:dir/>
          <dgm:animLvl val="lvl"/>
          <dgm:resizeHandles val="exact"/>
        </dgm:presLayoutVars>
      </dgm:prSet>
      <dgm:spPr/>
    </dgm:pt>
    <dgm:pt modelId="{976DC16F-BFC6-BC44-84ED-0A56101A857C}" type="pres">
      <dgm:prSet presAssocID="{36E00B73-99EA-445F-9412-FF505E4D751C}" presName="composite" presStyleCnt="0"/>
      <dgm:spPr/>
    </dgm:pt>
    <dgm:pt modelId="{36BC47DE-5AA5-274C-A3A4-1D3391D74CCA}" type="pres">
      <dgm:prSet presAssocID="{36E00B73-99EA-445F-9412-FF505E4D751C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5D66012-80B1-A444-8265-2B398D1A1BA7}" type="pres">
      <dgm:prSet presAssocID="{36E00B73-99EA-445F-9412-FF505E4D751C}" presName="desTx" presStyleLbl="alignAccFollowNode1" presStyleIdx="0" presStyleCnt="2">
        <dgm:presLayoutVars>
          <dgm:bulletEnabled val="1"/>
        </dgm:presLayoutVars>
      </dgm:prSet>
      <dgm:spPr/>
    </dgm:pt>
    <dgm:pt modelId="{37A1617F-3B65-3340-BA81-41A70A8146A1}" type="pres">
      <dgm:prSet presAssocID="{511E460C-F7B4-4C0E-9EF5-B01E52D8716E}" presName="space" presStyleCnt="0"/>
      <dgm:spPr/>
    </dgm:pt>
    <dgm:pt modelId="{F20FB2E3-A544-0B4D-80FB-5909A1BD4FFC}" type="pres">
      <dgm:prSet presAssocID="{4B52D585-F1EF-4F82-9302-78A388538C2A}" presName="composite" presStyleCnt="0"/>
      <dgm:spPr/>
    </dgm:pt>
    <dgm:pt modelId="{A6D96F4F-8086-3446-A5F7-FEBF88CFBD8B}" type="pres">
      <dgm:prSet presAssocID="{4B52D585-F1EF-4F82-9302-78A388538C2A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9C237E21-3E94-5844-A852-B8C05CED4171}" type="pres">
      <dgm:prSet presAssocID="{4B52D585-F1EF-4F82-9302-78A388538C2A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8894AB00-B343-4A02-814B-AB6A8C26D210}" srcId="{9EA90C8C-0AF6-45BE-95BD-A0CEA6EEC1A9}" destId="{36E00B73-99EA-445F-9412-FF505E4D751C}" srcOrd="0" destOrd="0" parTransId="{041B72EE-503B-462F-B39A-02DC22C70537}" sibTransId="{511E460C-F7B4-4C0E-9EF5-B01E52D8716E}"/>
    <dgm:cxn modelId="{277AB208-2CBD-4547-A030-04C56CA59B87}" type="presOf" srcId="{362487DF-28E2-4939-A04A-E1B4A9D7BC2F}" destId="{9C237E21-3E94-5844-A852-B8C05CED4171}" srcOrd="0" destOrd="0" presId="urn:microsoft.com/office/officeart/2005/8/layout/hList1"/>
    <dgm:cxn modelId="{9665E80E-0D83-7C41-9004-558872E13AEE}" type="presOf" srcId="{9EA90C8C-0AF6-45BE-95BD-A0CEA6EEC1A9}" destId="{018B944B-6C86-A04C-923E-3D081401279A}" srcOrd="0" destOrd="0" presId="urn:microsoft.com/office/officeart/2005/8/layout/hList1"/>
    <dgm:cxn modelId="{412D9C31-1A25-40F6-A1A2-75529A65168D}" srcId="{36E00B73-99EA-445F-9412-FF505E4D751C}" destId="{A563AB97-3A77-47E6-819C-533A10CA2D3F}" srcOrd="0" destOrd="0" parTransId="{8BC07AA9-5B73-4C32-BAA8-901748777E81}" sibTransId="{A35C63E0-6E93-4E3F-9FBA-D9A316D458FB}"/>
    <dgm:cxn modelId="{9E78AC50-B6AB-8241-97C6-A1E07003F262}" type="presOf" srcId="{C369C858-C2BE-0543-B550-F83219AE84AF}" destId="{9C237E21-3E94-5844-A852-B8C05CED4171}" srcOrd="0" destOrd="1" presId="urn:microsoft.com/office/officeart/2005/8/layout/hList1"/>
    <dgm:cxn modelId="{DE4A5992-F518-D142-8907-36C186A5899E}" srcId="{4B52D585-F1EF-4F82-9302-78A388538C2A}" destId="{C369C858-C2BE-0543-B550-F83219AE84AF}" srcOrd="1" destOrd="0" parTransId="{2A343668-BC4F-E24E-A7AA-9F45A0046D2C}" sibTransId="{9FC07439-0D09-0D4E-B3FF-A30D0BFA97E9}"/>
    <dgm:cxn modelId="{9F367D99-C8CC-024B-A0B8-E50E047565A3}" type="presOf" srcId="{FF8D75D9-51E2-5F4C-B74F-627BDF81A3D6}" destId="{05D66012-80B1-A444-8265-2B398D1A1BA7}" srcOrd="0" destOrd="1" presId="urn:microsoft.com/office/officeart/2005/8/layout/hList1"/>
    <dgm:cxn modelId="{6DF771A5-792A-4575-8937-BF75F55FCB92}" srcId="{4B52D585-F1EF-4F82-9302-78A388538C2A}" destId="{362487DF-28E2-4939-A04A-E1B4A9D7BC2F}" srcOrd="0" destOrd="0" parTransId="{DD129D62-8840-4FCB-95A4-D511CAA04047}" sibTransId="{6ED7EA9C-F5FD-4957-AED3-371257B5DD72}"/>
    <dgm:cxn modelId="{1731C0B9-6C62-954E-B041-78DD566969D7}" srcId="{36E00B73-99EA-445F-9412-FF505E4D751C}" destId="{FF8D75D9-51E2-5F4C-B74F-627BDF81A3D6}" srcOrd="1" destOrd="0" parTransId="{5E5E81B7-B350-2E4F-9B02-287F28189B00}" sibTransId="{11541186-AC8B-2D45-8A1A-82BCA15A177F}"/>
    <dgm:cxn modelId="{923F9DC3-F071-EA4E-BD05-078A88272739}" type="presOf" srcId="{36E00B73-99EA-445F-9412-FF505E4D751C}" destId="{36BC47DE-5AA5-274C-A3A4-1D3391D74CCA}" srcOrd="0" destOrd="0" presId="urn:microsoft.com/office/officeart/2005/8/layout/hList1"/>
    <dgm:cxn modelId="{09F477D0-9CFA-6B47-BAC7-217782658128}" type="presOf" srcId="{4B52D585-F1EF-4F82-9302-78A388538C2A}" destId="{A6D96F4F-8086-3446-A5F7-FEBF88CFBD8B}" srcOrd="0" destOrd="0" presId="urn:microsoft.com/office/officeart/2005/8/layout/hList1"/>
    <dgm:cxn modelId="{E20691DE-DEC0-0A4C-B65D-1CAA15239629}" type="presOf" srcId="{A563AB97-3A77-47E6-819C-533A10CA2D3F}" destId="{05D66012-80B1-A444-8265-2B398D1A1BA7}" srcOrd="0" destOrd="0" presId="urn:microsoft.com/office/officeart/2005/8/layout/hList1"/>
    <dgm:cxn modelId="{AFF365E0-A192-43F7-BFB5-30EEA599E0EF}" srcId="{9EA90C8C-0AF6-45BE-95BD-A0CEA6EEC1A9}" destId="{4B52D585-F1EF-4F82-9302-78A388538C2A}" srcOrd="1" destOrd="0" parTransId="{C5BAF1C5-208C-4F9B-9E89-703D7615F45A}" sibTransId="{8689D632-873D-439A-990F-1E448169FC4D}"/>
    <dgm:cxn modelId="{A9800ED7-485C-064D-9B4C-9D4D42CBFB72}" type="presParOf" srcId="{018B944B-6C86-A04C-923E-3D081401279A}" destId="{976DC16F-BFC6-BC44-84ED-0A56101A857C}" srcOrd="0" destOrd="0" presId="urn:microsoft.com/office/officeart/2005/8/layout/hList1"/>
    <dgm:cxn modelId="{217EA206-BACB-A948-9A33-BFCDBFE4CFF0}" type="presParOf" srcId="{976DC16F-BFC6-BC44-84ED-0A56101A857C}" destId="{36BC47DE-5AA5-274C-A3A4-1D3391D74CCA}" srcOrd="0" destOrd="0" presId="urn:microsoft.com/office/officeart/2005/8/layout/hList1"/>
    <dgm:cxn modelId="{DC5CFEA1-3A2B-DF48-945B-5B2487FEFAB7}" type="presParOf" srcId="{976DC16F-BFC6-BC44-84ED-0A56101A857C}" destId="{05D66012-80B1-A444-8265-2B398D1A1BA7}" srcOrd="1" destOrd="0" presId="urn:microsoft.com/office/officeart/2005/8/layout/hList1"/>
    <dgm:cxn modelId="{6092D084-A829-6845-8A95-67927A579365}" type="presParOf" srcId="{018B944B-6C86-A04C-923E-3D081401279A}" destId="{37A1617F-3B65-3340-BA81-41A70A8146A1}" srcOrd="1" destOrd="0" presId="urn:microsoft.com/office/officeart/2005/8/layout/hList1"/>
    <dgm:cxn modelId="{15B63D15-3D31-9043-8BFB-3ADF8A645D0A}" type="presParOf" srcId="{018B944B-6C86-A04C-923E-3D081401279A}" destId="{F20FB2E3-A544-0B4D-80FB-5909A1BD4FFC}" srcOrd="2" destOrd="0" presId="urn:microsoft.com/office/officeart/2005/8/layout/hList1"/>
    <dgm:cxn modelId="{A5514094-F042-F74D-8605-1DE4A4B81449}" type="presParOf" srcId="{F20FB2E3-A544-0B4D-80FB-5909A1BD4FFC}" destId="{A6D96F4F-8086-3446-A5F7-FEBF88CFBD8B}" srcOrd="0" destOrd="0" presId="urn:microsoft.com/office/officeart/2005/8/layout/hList1"/>
    <dgm:cxn modelId="{2C67F22C-2A99-D14C-AF1E-0219AD74075C}" type="presParOf" srcId="{F20FB2E3-A544-0B4D-80FB-5909A1BD4FFC}" destId="{9C237E21-3E94-5844-A852-B8C05CED417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D9D38FE-CCC5-49D4-837C-1EFD377AA091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744E27E-7372-4258-B1FD-3A9297B49B5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Reproducibility</a:t>
          </a:r>
        </a:p>
      </dgm:t>
    </dgm:pt>
    <dgm:pt modelId="{E2883FC4-37B7-43C6-8BE2-0232D21079AE}" type="parTrans" cxnId="{4D1B1E59-046D-41F2-BEDA-626CF2541835}">
      <dgm:prSet/>
      <dgm:spPr/>
      <dgm:t>
        <a:bodyPr/>
        <a:lstStyle/>
        <a:p>
          <a:endParaRPr lang="en-US"/>
        </a:p>
      </dgm:t>
    </dgm:pt>
    <dgm:pt modelId="{A0F41DD6-734B-4D3E-BCE8-077500682F96}" type="sibTrans" cxnId="{4D1B1E59-046D-41F2-BEDA-626CF2541835}">
      <dgm:prSet/>
      <dgm:spPr/>
      <dgm:t>
        <a:bodyPr/>
        <a:lstStyle/>
        <a:p>
          <a:endParaRPr lang="en-US"/>
        </a:p>
      </dgm:t>
    </dgm:pt>
    <dgm:pt modelId="{9F36F834-B923-4533-AABB-B9459E5215A6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Hyperparameter Tuning</a:t>
          </a:r>
        </a:p>
      </dgm:t>
    </dgm:pt>
    <dgm:pt modelId="{C45A5CBD-AEA4-4E06-95C3-40BE641C573E}" type="parTrans" cxnId="{9317EBC4-807D-43CD-A3C8-38CA34D04A3D}">
      <dgm:prSet/>
      <dgm:spPr/>
      <dgm:t>
        <a:bodyPr/>
        <a:lstStyle/>
        <a:p>
          <a:endParaRPr lang="en-US"/>
        </a:p>
      </dgm:t>
    </dgm:pt>
    <dgm:pt modelId="{C6012EC8-D1A3-4083-96F5-9727D843222C}" type="sibTrans" cxnId="{9317EBC4-807D-43CD-A3C8-38CA34D04A3D}">
      <dgm:prSet/>
      <dgm:spPr/>
      <dgm:t>
        <a:bodyPr/>
        <a:lstStyle/>
        <a:p>
          <a:endParaRPr lang="en-US"/>
        </a:p>
      </dgm:t>
    </dgm:pt>
    <dgm:pt modelId="{CDEFD307-9A1C-40F7-85B2-6BCD74DFFA26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Sarcasm</a:t>
          </a:r>
        </a:p>
      </dgm:t>
    </dgm:pt>
    <dgm:pt modelId="{4D2B4FDE-9F81-4FDE-93A7-ADBAF5A239BA}" type="parTrans" cxnId="{876E6C08-637F-4D56-BD46-08977A0947A5}">
      <dgm:prSet/>
      <dgm:spPr/>
      <dgm:t>
        <a:bodyPr/>
        <a:lstStyle/>
        <a:p>
          <a:endParaRPr lang="en-US"/>
        </a:p>
      </dgm:t>
    </dgm:pt>
    <dgm:pt modelId="{27063FE5-FDD5-4155-9745-7D112AEBC40B}" type="sibTrans" cxnId="{876E6C08-637F-4D56-BD46-08977A0947A5}">
      <dgm:prSet/>
      <dgm:spPr/>
      <dgm:t>
        <a:bodyPr/>
        <a:lstStyle/>
        <a:p>
          <a:endParaRPr lang="en-US"/>
        </a:p>
      </dgm:t>
    </dgm:pt>
    <dgm:pt modelId="{68A052DA-68DF-4F6B-93DF-0BAFE5B91FA1}" type="pres">
      <dgm:prSet presAssocID="{7D9D38FE-CCC5-49D4-837C-1EFD377AA091}" presName="root" presStyleCnt="0">
        <dgm:presLayoutVars>
          <dgm:dir/>
          <dgm:resizeHandles val="exact"/>
        </dgm:presLayoutVars>
      </dgm:prSet>
      <dgm:spPr/>
    </dgm:pt>
    <dgm:pt modelId="{964D5CD5-92B8-441A-BFA0-86D4B509D407}" type="pres">
      <dgm:prSet presAssocID="{7D9D38FE-CCC5-49D4-837C-1EFD377AA091}" presName="container" presStyleCnt="0">
        <dgm:presLayoutVars>
          <dgm:dir/>
          <dgm:resizeHandles val="exact"/>
        </dgm:presLayoutVars>
      </dgm:prSet>
      <dgm:spPr/>
    </dgm:pt>
    <dgm:pt modelId="{458092B3-89E5-4DE2-9382-E48DFE640AA1}" type="pres">
      <dgm:prSet presAssocID="{4744E27E-7372-4258-B1FD-3A9297B49B5B}" presName="compNode" presStyleCnt="0"/>
      <dgm:spPr/>
    </dgm:pt>
    <dgm:pt modelId="{E4AAEE02-2E84-4B51-A637-205C7FABC648}" type="pres">
      <dgm:prSet presAssocID="{4744E27E-7372-4258-B1FD-3A9297B49B5B}" presName="iconBgRect" presStyleLbl="bgShp" presStyleIdx="0" presStyleCnt="3"/>
      <dgm:spPr/>
    </dgm:pt>
    <dgm:pt modelId="{194D323E-309D-4B0E-BBA6-81BA8DE22439}" type="pres">
      <dgm:prSet presAssocID="{4744E27E-7372-4258-B1FD-3A9297B49B5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CCC036F-4C1F-4C96-A4B4-97A46EA7259E}" type="pres">
      <dgm:prSet presAssocID="{4744E27E-7372-4258-B1FD-3A9297B49B5B}" presName="spaceRect" presStyleCnt="0"/>
      <dgm:spPr/>
    </dgm:pt>
    <dgm:pt modelId="{281787B8-88B4-496B-B099-2A014E8D7C34}" type="pres">
      <dgm:prSet presAssocID="{4744E27E-7372-4258-B1FD-3A9297B49B5B}" presName="textRect" presStyleLbl="revTx" presStyleIdx="0" presStyleCnt="3">
        <dgm:presLayoutVars>
          <dgm:chMax val="1"/>
          <dgm:chPref val="1"/>
        </dgm:presLayoutVars>
      </dgm:prSet>
      <dgm:spPr/>
    </dgm:pt>
    <dgm:pt modelId="{E210FDCC-075F-4AA2-A53F-48B39B71E649}" type="pres">
      <dgm:prSet presAssocID="{A0F41DD6-734B-4D3E-BCE8-077500682F96}" presName="sibTrans" presStyleLbl="sibTrans2D1" presStyleIdx="0" presStyleCnt="0"/>
      <dgm:spPr/>
    </dgm:pt>
    <dgm:pt modelId="{2E56C1EF-1F2C-4273-B16B-EBF7B231239C}" type="pres">
      <dgm:prSet presAssocID="{9F36F834-B923-4533-AABB-B9459E5215A6}" presName="compNode" presStyleCnt="0"/>
      <dgm:spPr/>
    </dgm:pt>
    <dgm:pt modelId="{BD4CEBF4-D5C0-4C05-A67E-2F80A5ED2520}" type="pres">
      <dgm:prSet presAssocID="{9F36F834-B923-4533-AABB-B9459E5215A6}" presName="iconBgRect" presStyleLbl="bgShp" presStyleIdx="1" presStyleCnt="3"/>
      <dgm:spPr/>
    </dgm:pt>
    <dgm:pt modelId="{2564D3E6-9683-4D59-9C3D-9E50A3F4CE30}" type="pres">
      <dgm:prSet presAssocID="{9F36F834-B923-4533-AABB-B9459E5215A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9D34ACD6-C229-40F0-BD3B-B29372616350}" type="pres">
      <dgm:prSet presAssocID="{9F36F834-B923-4533-AABB-B9459E5215A6}" presName="spaceRect" presStyleCnt="0"/>
      <dgm:spPr/>
    </dgm:pt>
    <dgm:pt modelId="{1D36F5D6-3C92-41DF-8D4F-751C909341ED}" type="pres">
      <dgm:prSet presAssocID="{9F36F834-B923-4533-AABB-B9459E5215A6}" presName="textRect" presStyleLbl="revTx" presStyleIdx="1" presStyleCnt="3">
        <dgm:presLayoutVars>
          <dgm:chMax val="1"/>
          <dgm:chPref val="1"/>
        </dgm:presLayoutVars>
      </dgm:prSet>
      <dgm:spPr/>
    </dgm:pt>
    <dgm:pt modelId="{593B97B4-73CE-453A-A743-6FFEEB1939AB}" type="pres">
      <dgm:prSet presAssocID="{C6012EC8-D1A3-4083-96F5-9727D843222C}" presName="sibTrans" presStyleLbl="sibTrans2D1" presStyleIdx="0" presStyleCnt="0"/>
      <dgm:spPr/>
    </dgm:pt>
    <dgm:pt modelId="{E5BD0898-A4DC-49CE-BBF4-1175AB5949FE}" type="pres">
      <dgm:prSet presAssocID="{CDEFD307-9A1C-40F7-85B2-6BCD74DFFA26}" presName="compNode" presStyleCnt="0"/>
      <dgm:spPr/>
    </dgm:pt>
    <dgm:pt modelId="{7E4D40C6-B0CF-4CD4-8699-4040480D4DB8}" type="pres">
      <dgm:prSet presAssocID="{CDEFD307-9A1C-40F7-85B2-6BCD74DFFA26}" presName="iconBgRect" presStyleLbl="bgShp" presStyleIdx="2" presStyleCnt="3"/>
      <dgm:spPr/>
    </dgm:pt>
    <dgm:pt modelId="{F882887E-5040-4919-943F-D68B935D7154}" type="pres">
      <dgm:prSet presAssocID="{CDEFD307-9A1C-40F7-85B2-6BCD74DFFA2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ngry Face with Solid Fill"/>
        </a:ext>
      </dgm:extLst>
    </dgm:pt>
    <dgm:pt modelId="{0832C45E-E0AB-4D6B-A932-217CB029B25D}" type="pres">
      <dgm:prSet presAssocID="{CDEFD307-9A1C-40F7-85B2-6BCD74DFFA26}" presName="spaceRect" presStyleCnt="0"/>
      <dgm:spPr/>
    </dgm:pt>
    <dgm:pt modelId="{5D91D20E-9B50-4E9D-B97B-797EC8CE77F5}" type="pres">
      <dgm:prSet presAssocID="{CDEFD307-9A1C-40F7-85B2-6BCD74DFFA2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76E6C08-637F-4D56-BD46-08977A0947A5}" srcId="{7D9D38FE-CCC5-49D4-837C-1EFD377AA091}" destId="{CDEFD307-9A1C-40F7-85B2-6BCD74DFFA26}" srcOrd="2" destOrd="0" parTransId="{4D2B4FDE-9F81-4FDE-93A7-ADBAF5A239BA}" sibTransId="{27063FE5-FDD5-4155-9745-7D112AEBC40B}"/>
    <dgm:cxn modelId="{2AEF4A15-671B-4D74-B78A-069E23E0B7F0}" type="presOf" srcId="{CDEFD307-9A1C-40F7-85B2-6BCD74DFFA26}" destId="{5D91D20E-9B50-4E9D-B97B-797EC8CE77F5}" srcOrd="0" destOrd="0" presId="urn:microsoft.com/office/officeart/2018/2/layout/IconCircleList"/>
    <dgm:cxn modelId="{DD8D9346-7905-4CB3-9746-494FE2CD6D4C}" type="presOf" srcId="{7D9D38FE-CCC5-49D4-837C-1EFD377AA091}" destId="{68A052DA-68DF-4F6B-93DF-0BAFE5B91FA1}" srcOrd="0" destOrd="0" presId="urn:microsoft.com/office/officeart/2018/2/layout/IconCircleList"/>
    <dgm:cxn modelId="{4D1B1E59-046D-41F2-BEDA-626CF2541835}" srcId="{7D9D38FE-CCC5-49D4-837C-1EFD377AA091}" destId="{4744E27E-7372-4258-B1FD-3A9297B49B5B}" srcOrd="0" destOrd="0" parTransId="{E2883FC4-37B7-43C6-8BE2-0232D21079AE}" sibTransId="{A0F41DD6-734B-4D3E-BCE8-077500682F96}"/>
    <dgm:cxn modelId="{27980161-0E56-47CA-9899-94E707104D2E}" type="presOf" srcId="{C6012EC8-D1A3-4083-96F5-9727D843222C}" destId="{593B97B4-73CE-453A-A743-6FFEEB1939AB}" srcOrd="0" destOrd="0" presId="urn:microsoft.com/office/officeart/2018/2/layout/IconCircleList"/>
    <dgm:cxn modelId="{C0A4CE6A-7C2F-4F35-B8F6-80494A7363F9}" type="presOf" srcId="{4744E27E-7372-4258-B1FD-3A9297B49B5B}" destId="{281787B8-88B4-496B-B099-2A014E8D7C34}" srcOrd="0" destOrd="0" presId="urn:microsoft.com/office/officeart/2018/2/layout/IconCircleList"/>
    <dgm:cxn modelId="{9317EBC4-807D-43CD-A3C8-38CA34D04A3D}" srcId="{7D9D38FE-CCC5-49D4-837C-1EFD377AA091}" destId="{9F36F834-B923-4533-AABB-B9459E5215A6}" srcOrd="1" destOrd="0" parTransId="{C45A5CBD-AEA4-4E06-95C3-40BE641C573E}" sibTransId="{C6012EC8-D1A3-4083-96F5-9727D843222C}"/>
    <dgm:cxn modelId="{A70203E2-8CAD-424F-9D3F-7666F2747FBB}" type="presOf" srcId="{A0F41DD6-734B-4D3E-BCE8-077500682F96}" destId="{E210FDCC-075F-4AA2-A53F-48B39B71E649}" srcOrd="0" destOrd="0" presId="urn:microsoft.com/office/officeart/2018/2/layout/IconCircleList"/>
    <dgm:cxn modelId="{D2C53BF8-509B-49E7-A2A6-8354FBA996D4}" type="presOf" srcId="{9F36F834-B923-4533-AABB-B9459E5215A6}" destId="{1D36F5D6-3C92-41DF-8D4F-751C909341ED}" srcOrd="0" destOrd="0" presId="urn:microsoft.com/office/officeart/2018/2/layout/IconCircleList"/>
    <dgm:cxn modelId="{7C0EB6F0-7252-4E3C-83BC-9878C1D9DD28}" type="presParOf" srcId="{68A052DA-68DF-4F6B-93DF-0BAFE5B91FA1}" destId="{964D5CD5-92B8-441A-BFA0-86D4B509D407}" srcOrd="0" destOrd="0" presId="urn:microsoft.com/office/officeart/2018/2/layout/IconCircleList"/>
    <dgm:cxn modelId="{54E6530D-110E-401C-A38F-D4CA936856E1}" type="presParOf" srcId="{964D5CD5-92B8-441A-BFA0-86D4B509D407}" destId="{458092B3-89E5-4DE2-9382-E48DFE640AA1}" srcOrd="0" destOrd="0" presId="urn:microsoft.com/office/officeart/2018/2/layout/IconCircleList"/>
    <dgm:cxn modelId="{3C0FB760-6A46-4B9A-A4C8-3FF7458B5686}" type="presParOf" srcId="{458092B3-89E5-4DE2-9382-E48DFE640AA1}" destId="{E4AAEE02-2E84-4B51-A637-205C7FABC648}" srcOrd="0" destOrd="0" presId="urn:microsoft.com/office/officeart/2018/2/layout/IconCircleList"/>
    <dgm:cxn modelId="{0063C681-55E1-40B6-BE4D-D045A1D9313A}" type="presParOf" srcId="{458092B3-89E5-4DE2-9382-E48DFE640AA1}" destId="{194D323E-309D-4B0E-BBA6-81BA8DE22439}" srcOrd="1" destOrd="0" presId="urn:microsoft.com/office/officeart/2018/2/layout/IconCircleList"/>
    <dgm:cxn modelId="{59977547-06BA-4C19-826D-E4CB6C1D82F8}" type="presParOf" srcId="{458092B3-89E5-4DE2-9382-E48DFE640AA1}" destId="{6CCC036F-4C1F-4C96-A4B4-97A46EA7259E}" srcOrd="2" destOrd="0" presId="urn:microsoft.com/office/officeart/2018/2/layout/IconCircleList"/>
    <dgm:cxn modelId="{5A46C7C2-B42A-4C62-8CA3-FEA9BDEF88AF}" type="presParOf" srcId="{458092B3-89E5-4DE2-9382-E48DFE640AA1}" destId="{281787B8-88B4-496B-B099-2A014E8D7C34}" srcOrd="3" destOrd="0" presId="urn:microsoft.com/office/officeart/2018/2/layout/IconCircleList"/>
    <dgm:cxn modelId="{34BBA3BF-B9BF-451C-A1E3-C26A89EA154F}" type="presParOf" srcId="{964D5CD5-92B8-441A-BFA0-86D4B509D407}" destId="{E210FDCC-075F-4AA2-A53F-48B39B71E649}" srcOrd="1" destOrd="0" presId="urn:microsoft.com/office/officeart/2018/2/layout/IconCircleList"/>
    <dgm:cxn modelId="{1367C54D-7EEE-4081-9F42-7DC03C943490}" type="presParOf" srcId="{964D5CD5-92B8-441A-BFA0-86D4B509D407}" destId="{2E56C1EF-1F2C-4273-B16B-EBF7B231239C}" srcOrd="2" destOrd="0" presId="urn:microsoft.com/office/officeart/2018/2/layout/IconCircleList"/>
    <dgm:cxn modelId="{F877A82C-067F-4CF3-B3A3-075FF6051E2D}" type="presParOf" srcId="{2E56C1EF-1F2C-4273-B16B-EBF7B231239C}" destId="{BD4CEBF4-D5C0-4C05-A67E-2F80A5ED2520}" srcOrd="0" destOrd="0" presId="urn:microsoft.com/office/officeart/2018/2/layout/IconCircleList"/>
    <dgm:cxn modelId="{4F041402-2A28-495D-B0CD-4C0EDAD76DF3}" type="presParOf" srcId="{2E56C1EF-1F2C-4273-B16B-EBF7B231239C}" destId="{2564D3E6-9683-4D59-9C3D-9E50A3F4CE30}" srcOrd="1" destOrd="0" presId="urn:microsoft.com/office/officeart/2018/2/layout/IconCircleList"/>
    <dgm:cxn modelId="{70EDF225-1396-4783-BB89-F213EAA4EC6F}" type="presParOf" srcId="{2E56C1EF-1F2C-4273-B16B-EBF7B231239C}" destId="{9D34ACD6-C229-40F0-BD3B-B29372616350}" srcOrd="2" destOrd="0" presId="urn:microsoft.com/office/officeart/2018/2/layout/IconCircleList"/>
    <dgm:cxn modelId="{FB1E4213-F0EC-478B-AD1B-4D8F9C7072F9}" type="presParOf" srcId="{2E56C1EF-1F2C-4273-B16B-EBF7B231239C}" destId="{1D36F5D6-3C92-41DF-8D4F-751C909341ED}" srcOrd="3" destOrd="0" presId="urn:microsoft.com/office/officeart/2018/2/layout/IconCircleList"/>
    <dgm:cxn modelId="{96985E59-1E3E-4CE5-BBE7-FF4CEFDCE3E0}" type="presParOf" srcId="{964D5CD5-92B8-441A-BFA0-86D4B509D407}" destId="{593B97B4-73CE-453A-A743-6FFEEB1939AB}" srcOrd="3" destOrd="0" presId="urn:microsoft.com/office/officeart/2018/2/layout/IconCircleList"/>
    <dgm:cxn modelId="{E8DE9134-8887-43B0-A57C-C9D248DC9A2C}" type="presParOf" srcId="{964D5CD5-92B8-441A-BFA0-86D4B509D407}" destId="{E5BD0898-A4DC-49CE-BBF4-1175AB5949FE}" srcOrd="4" destOrd="0" presId="urn:microsoft.com/office/officeart/2018/2/layout/IconCircleList"/>
    <dgm:cxn modelId="{F9A32B4A-DE80-4B77-B7A9-67873CE82A1B}" type="presParOf" srcId="{E5BD0898-A4DC-49CE-BBF4-1175AB5949FE}" destId="{7E4D40C6-B0CF-4CD4-8699-4040480D4DB8}" srcOrd="0" destOrd="0" presId="urn:microsoft.com/office/officeart/2018/2/layout/IconCircleList"/>
    <dgm:cxn modelId="{EA2F524F-C22A-4F04-B18E-F4D11B7AC08F}" type="presParOf" srcId="{E5BD0898-A4DC-49CE-BBF4-1175AB5949FE}" destId="{F882887E-5040-4919-943F-D68B935D7154}" srcOrd="1" destOrd="0" presId="urn:microsoft.com/office/officeart/2018/2/layout/IconCircleList"/>
    <dgm:cxn modelId="{4A5796B2-7ADE-4C42-9DB3-D0CE909575F2}" type="presParOf" srcId="{E5BD0898-A4DC-49CE-BBF4-1175AB5949FE}" destId="{0832C45E-E0AB-4D6B-A932-217CB029B25D}" srcOrd="2" destOrd="0" presId="urn:microsoft.com/office/officeart/2018/2/layout/IconCircleList"/>
    <dgm:cxn modelId="{3A233D74-79D2-4DCC-B090-24725DC69E83}" type="presParOf" srcId="{E5BD0898-A4DC-49CE-BBF4-1175AB5949FE}" destId="{5D91D20E-9B50-4E9D-B97B-797EC8CE77F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ED3B2F-328A-FB4A-AFF0-BB9C6D668550}">
      <dsp:nvSpPr>
        <dsp:cNvPr id="0" name=""/>
        <dsp:cNvSpPr/>
      </dsp:nvSpPr>
      <dsp:spPr>
        <a:xfrm>
          <a:off x="0" y="647388"/>
          <a:ext cx="10168127" cy="108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0EFABB-4F27-DB4F-BD2B-E734F7D47D99}">
      <dsp:nvSpPr>
        <dsp:cNvPr id="0" name=""/>
        <dsp:cNvSpPr/>
      </dsp:nvSpPr>
      <dsp:spPr>
        <a:xfrm>
          <a:off x="508406" y="12708"/>
          <a:ext cx="7117689" cy="1269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9032" tIns="0" rIns="269032" bIns="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‘Bag of Words’ Model </a:t>
          </a:r>
        </a:p>
      </dsp:txBody>
      <dsp:txXfrm>
        <a:off x="570371" y="74673"/>
        <a:ext cx="6993759" cy="1145430"/>
      </dsp:txXfrm>
    </dsp:sp>
    <dsp:sp modelId="{3A89CCCF-9D1F-2B47-82EA-D38D4C8046E2}">
      <dsp:nvSpPr>
        <dsp:cNvPr id="0" name=""/>
        <dsp:cNvSpPr/>
      </dsp:nvSpPr>
      <dsp:spPr>
        <a:xfrm>
          <a:off x="0" y="2597868"/>
          <a:ext cx="10168127" cy="108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04E545-0221-8248-B207-A9F071ACB905}">
      <dsp:nvSpPr>
        <dsp:cNvPr id="0" name=""/>
        <dsp:cNvSpPr/>
      </dsp:nvSpPr>
      <dsp:spPr>
        <a:xfrm>
          <a:off x="508406" y="1963188"/>
          <a:ext cx="7117689" cy="1269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9032" tIns="0" rIns="269032" bIns="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Tf-idf Model</a:t>
          </a:r>
        </a:p>
      </dsp:txBody>
      <dsp:txXfrm>
        <a:off x="570371" y="2025153"/>
        <a:ext cx="6993759" cy="11454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BC47DE-5AA5-274C-A3A4-1D3391D74CCA}">
      <dsp:nvSpPr>
        <dsp:cNvPr id="0" name=""/>
        <dsp:cNvSpPr/>
      </dsp:nvSpPr>
      <dsp:spPr>
        <a:xfrm>
          <a:off x="51" y="35894"/>
          <a:ext cx="4913783" cy="187013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1160" tIns="223520" rIns="391160" bIns="22352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>
              <a:latin typeface="Garamond" panose="02020404030301010803" pitchFamily="18" charset="0"/>
            </a:rPr>
            <a:t>‘Body Shaming’  </a:t>
          </a:r>
        </a:p>
      </dsp:txBody>
      <dsp:txXfrm>
        <a:off x="51" y="35894"/>
        <a:ext cx="4913783" cy="1870135"/>
      </dsp:txXfrm>
    </dsp:sp>
    <dsp:sp modelId="{05D66012-80B1-A444-8265-2B398D1A1BA7}">
      <dsp:nvSpPr>
        <dsp:cNvPr id="0" name=""/>
        <dsp:cNvSpPr/>
      </dsp:nvSpPr>
      <dsp:spPr>
        <a:xfrm>
          <a:off x="51" y="1906029"/>
          <a:ext cx="4913783" cy="24155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>
              <a:latin typeface="Garamond" panose="02020404030301010803" pitchFamily="18" charset="0"/>
            </a:rPr>
            <a:t>Topic: Body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>
              <a:latin typeface="Garamond" panose="02020404030301010803" pitchFamily="18" charset="0"/>
            </a:rPr>
            <a:t>Sentiment: Negative</a:t>
          </a:r>
        </a:p>
      </dsp:txBody>
      <dsp:txXfrm>
        <a:off x="51" y="1906029"/>
        <a:ext cx="4913783" cy="2415599"/>
      </dsp:txXfrm>
    </dsp:sp>
    <dsp:sp modelId="{A6D96F4F-8086-3446-A5F7-FEBF88CFBD8B}">
      <dsp:nvSpPr>
        <dsp:cNvPr id="0" name=""/>
        <dsp:cNvSpPr/>
      </dsp:nvSpPr>
      <dsp:spPr>
        <a:xfrm>
          <a:off x="5601764" y="35894"/>
          <a:ext cx="4913783" cy="187013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1160" tIns="223520" rIns="391160" bIns="22352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>
              <a:latin typeface="Garamond" panose="02020404030301010803" pitchFamily="18" charset="0"/>
            </a:rPr>
            <a:t>‘Not Body Shaming’</a:t>
          </a:r>
        </a:p>
      </dsp:txBody>
      <dsp:txXfrm>
        <a:off x="5601764" y="35894"/>
        <a:ext cx="4913783" cy="1870135"/>
      </dsp:txXfrm>
    </dsp:sp>
    <dsp:sp modelId="{9C237E21-3E94-5844-A852-B8C05CED4171}">
      <dsp:nvSpPr>
        <dsp:cNvPr id="0" name=""/>
        <dsp:cNvSpPr/>
      </dsp:nvSpPr>
      <dsp:spPr>
        <a:xfrm>
          <a:off x="5601764" y="1906029"/>
          <a:ext cx="4913783" cy="24155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256032" bIns="288036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>
              <a:latin typeface="Garamond" panose="02020404030301010803" pitchFamily="18" charset="0"/>
            </a:rPr>
            <a:t>Topic: Not Body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>
              <a:latin typeface="Garamond" panose="02020404030301010803" pitchFamily="18" charset="0"/>
            </a:rPr>
            <a:t>Sentiment: Neutral or Positive</a:t>
          </a:r>
        </a:p>
      </dsp:txBody>
      <dsp:txXfrm>
        <a:off x="5601764" y="1906029"/>
        <a:ext cx="4913783" cy="24155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AAEE02-2E84-4B51-A637-205C7FABC648}">
      <dsp:nvSpPr>
        <dsp:cNvPr id="0" name=""/>
        <dsp:cNvSpPr/>
      </dsp:nvSpPr>
      <dsp:spPr>
        <a:xfrm>
          <a:off x="79887" y="1819249"/>
          <a:ext cx="896925" cy="8969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4D323E-309D-4B0E-BBA6-81BA8DE22439}">
      <dsp:nvSpPr>
        <dsp:cNvPr id="0" name=""/>
        <dsp:cNvSpPr/>
      </dsp:nvSpPr>
      <dsp:spPr>
        <a:xfrm>
          <a:off x="268241" y="2007603"/>
          <a:ext cx="520217" cy="5202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1787B8-88B4-496B-B099-2A014E8D7C34}">
      <dsp:nvSpPr>
        <dsp:cNvPr id="0" name=""/>
        <dsp:cNvSpPr/>
      </dsp:nvSpPr>
      <dsp:spPr>
        <a:xfrm>
          <a:off x="1169011" y="1819249"/>
          <a:ext cx="2114182" cy="8969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Garamond" panose="02020404030301010803" pitchFamily="18" charset="0"/>
            </a:rPr>
            <a:t>Reproducibility</a:t>
          </a:r>
        </a:p>
      </dsp:txBody>
      <dsp:txXfrm>
        <a:off x="1169011" y="1819249"/>
        <a:ext cx="2114182" cy="896925"/>
      </dsp:txXfrm>
    </dsp:sp>
    <dsp:sp modelId="{BD4CEBF4-D5C0-4C05-A67E-2F80A5ED2520}">
      <dsp:nvSpPr>
        <dsp:cNvPr id="0" name=""/>
        <dsp:cNvSpPr/>
      </dsp:nvSpPr>
      <dsp:spPr>
        <a:xfrm>
          <a:off x="3651574" y="1819249"/>
          <a:ext cx="896925" cy="8969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4D3E6-9683-4D59-9C3D-9E50A3F4CE30}">
      <dsp:nvSpPr>
        <dsp:cNvPr id="0" name=""/>
        <dsp:cNvSpPr/>
      </dsp:nvSpPr>
      <dsp:spPr>
        <a:xfrm>
          <a:off x="3839928" y="2007603"/>
          <a:ext cx="520217" cy="5202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36F5D6-3C92-41DF-8D4F-751C909341ED}">
      <dsp:nvSpPr>
        <dsp:cNvPr id="0" name=""/>
        <dsp:cNvSpPr/>
      </dsp:nvSpPr>
      <dsp:spPr>
        <a:xfrm>
          <a:off x="4740698" y="1819249"/>
          <a:ext cx="2114182" cy="8969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Garamond" panose="02020404030301010803" pitchFamily="18" charset="0"/>
            </a:rPr>
            <a:t>Hyperparameter Tuning</a:t>
          </a:r>
        </a:p>
      </dsp:txBody>
      <dsp:txXfrm>
        <a:off x="4740698" y="1819249"/>
        <a:ext cx="2114182" cy="896925"/>
      </dsp:txXfrm>
    </dsp:sp>
    <dsp:sp modelId="{7E4D40C6-B0CF-4CD4-8699-4040480D4DB8}">
      <dsp:nvSpPr>
        <dsp:cNvPr id="0" name=""/>
        <dsp:cNvSpPr/>
      </dsp:nvSpPr>
      <dsp:spPr>
        <a:xfrm>
          <a:off x="7223261" y="1819249"/>
          <a:ext cx="896925" cy="8969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82887E-5040-4919-943F-D68B935D7154}">
      <dsp:nvSpPr>
        <dsp:cNvPr id="0" name=""/>
        <dsp:cNvSpPr/>
      </dsp:nvSpPr>
      <dsp:spPr>
        <a:xfrm>
          <a:off x="7411616" y="2007603"/>
          <a:ext cx="520217" cy="52021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91D20E-9B50-4E9D-B97B-797EC8CE77F5}">
      <dsp:nvSpPr>
        <dsp:cNvPr id="0" name=""/>
        <dsp:cNvSpPr/>
      </dsp:nvSpPr>
      <dsp:spPr>
        <a:xfrm>
          <a:off x="8312386" y="1819249"/>
          <a:ext cx="2114182" cy="8969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Garamond" panose="02020404030301010803" pitchFamily="18" charset="0"/>
            </a:rPr>
            <a:t>Sarcasm</a:t>
          </a:r>
        </a:p>
      </dsp:txBody>
      <dsp:txXfrm>
        <a:off x="8312386" y="1819249"/>
        <a:ext cx="2114182" cy="8969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00:56:04.28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1705 173 24575,'-9'0'0,"0"0"0,0 0 0,0 0 0,0 0 0,0 0 0,-12-4 0,9 3 0,-21-7 0,20 7-6784,-68-15 6784,57 13-2269,-47-5 1,-1 0 2268,45 3-1038,-42 2 1,0 1 1037,46-2-1174,-39 4 1,2 4 1173,41 1 643,-34 1 0,1 1-643,37-1 2677,-59 10-2677,59-14 2549,-30 14-2549,33-14 5572,-17 6-5572,17-8 2962,-13 4-2962,14-3 697,-6 4-697,8-5 0,0 0 0,-4 0 0,3 0 0,1 4 0,-12-3 0,13 3 0,-37 0 0,30-3 0,-38 7 0,38-7 0,-30 7 0,32-7 0,-28 11 0,32-6 0,-28 11 0,29-7 0,-21 11 0,18-14 0,-14 22 0,18-21 0,-18 21 0,22-18 0,-17 10 0,14-15 0,-11 18 0,7-20 0,-3 25 0,4-26 0,-4 21 0,3-21 0,-8 21 0,12-17 0,-10 18 0,14-14 0,-10 11 0,11-12 0,-7-1 0,7-1 0,-3-3 0,0 0 0,3 3 0,-3-3 0,4 4 0,0 0 0,0 0 0,0 8 0,0-6 0,4 15 0,-3-15 0,7 10 0,-7-11 0,11 11 0,-10-10 0,14 10 0,-10-15 0,16 19 0,-11-17 0,18 21 0,-17-18 0,25 18 0,-24-21 0,25 20 0,-30-20 0,20 9 0,-21-12 0,14 3 0,-11-3 0,11 4 0,-9-4 0,13 3 0,-14-7 0,14 7 0,-18-3 0,21 4 0,-20-4 0,18 3 0,-16-7 0,7 7 0,-7-7 0,11 7 0,-10-7 0,18 7 0,-17-7 0,34 8 0,-31-8 0,46 7 0,-44-7 0,52 7 0,-52-7 0,25 3 0,3 0 0,-27-3-6784,72 7 6784,-70-7 0,27 3 0,8 0 0,18 1 0,-2 0 0,-14-1 0,-8 0-3062,-29-3 3062,33 7 0,1-3 0,-34 0-1761,31 0 0,0-2 1761,-30-2-588,32 3 0,0 0 588,-32-3-412,32 2 0,0-2 412,-32-1 0,32 2 0,0 0 0,-32-1 2532,77-1-2532,-31-5 1515,-5 0-1515,31-3 0,-75 7 0,72-7 0,-70 7 2762,66-7-2762,-69 7 0,65-3 0,-63 4 0,67 0 0,-68 0 0,67 0 0,-65 0 0,61 0 0,-64 0-1266,57 0 1266,-57 0 0,24 0 0,-31 0 0,23 0 5277,-18 0-5277,50-4 0,-47 3 0,51-7 0,-53 7 0,46-3 0,-47 4 0,42-4 0,-42 3 0,39-7 0,-40 7 2372,27-7-2372,-29 7 2176,18-7-2176,-19 7 0,10-3 0,-15 0 0,10 3 0,-14-7 0,14 3 0,-10-5 0,7 1 0,-8 0 0,7 0 0,-6 0 0,8-4 0,-5 7 0,0-10 0,-4 10 0,-1-15 0,-4 10 0,0-15 0,-4 19 0,3-9 0,-15-5 0,-3-20 0,-2 8 0,-16-28 0,24 46 0,-28-39 0,32 40 0,-40-35 0,38 39 0,-50-39 0,44 39 0,-60-39 0,58 35-3392,-30-13 0,0 0 3392,28 16-2269,-32-18 1,0 2 2268,32 20-1517,-30-20 0,0 1 1517,31 20-1015,-35-18 1,0 0 1014,32 18 368,-36-16 0,0 0-368,37 17 1340,-72-28-1340,77 30 2128,-53-21-2128,54 21 0,-45-21 0,45 21 3093,-41-21-3093,42 21 0,-55-22 0,52 18-1736,-63-14 1736,62 15 1304,-50-10-1304,54 14 1144,-39-6-1144,40 8 1082,-27 0-1082,29 0 6533,-17 0-6533,17 0 620,-9 0-620,11 0 140,-3 0-140,8 4 0,-3-3 0,3 3 0,0 0 0,-3-3 0,7 7 0,-7-7 0,7 7 0,-7-7 0,3 7 0,0-3 0,-3 4 0,3-4 0,-5 4 0,1-4 0,0 0 0,4 3 0,-3-7 0,7 3 0,-3-4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00:56:05.96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10 24575,'77'4'0,"-34"-3"-9831,38 3 8807,-55-4 1024,-21 4 2755,3-3-2755,-3 3 0,24-4 0,-15 0 0,31 0 0,-28 0 487,10 0-487,-14 0 0,-4 0 0,16 0 0,33 0 0,-22 0 0,49-4 0,-67 3 0,43-7 0,-47 7 5901,19-7-5901,-22 7 0,2-3 0,-4 4 1712,0 0-1712,0 0 0,8 0 0,-6 0 0,30 0 0,-25 0 0,53 0 0,-51 0 0,60 4 0,-57-3 0,58 7 0,-57-7 0,59 7 0,-50-7 0,21 3 0,-14 0 0,-16-3 0,4 3 0,19 0 0,-24-3 0,38 7 0,-42-7 0,28 3 0,-31-4 0,16 0 0,-21 0 0,0 0 0,0 0 0,4 0 0,-3 0 0,15 4 0,-13-3 0,38 3 0,-30 0 0,54-3 0,-47 7-6784,55-7 6784,-60 3-1934,64 0 1934,-67-3-390,55 3 390,-59-4 0,26 0 0,-30 0 5632,7 0-5632,-9 0 2796,0 0-2796,0 0 680,0 0-680,0 0 0,0 0 0,0 0 0,0 0 0,8 0 0,6 0 0,-2-4 0,16 3 0,-24-3 0,32 4 0,-31 0 0,20-4 0,-24 3 0,-1-3 0,-5 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00:56:07.14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24575,'9'4'0,"0"-3"0,4 7 0,-3-6 0,3 6 0,16-3 0,-15 0 0,20 3 0,8-3 0,19 4 0,-9-4 0,38 7 0,-71-10 0,66 10 0,-66-11 0,26 3 0,-36-4 0,4 0 0,-3 0 0,-1 4 0,-5 1 0,-8 0 0,3 3 0,-7-7 0,7 7 0,-7-7 0,3 3 0,0 0 0,-19 10 0,15-7 0,-37 25 0,32-27 0,-35 31 0,39-28 0,-18 9 0,6 8 0,-7-8 0,4 10 0,-7-2 0,29-14 0,-17 10 0,14-11 0,-8 4 0,5-5 0,0 0 0,0-4 0,4 3 0,1-3 0,0 0 0,3 3 0,-7-3 0,3 0 0,0 3 0,-3-7 0,7 7 0,-7-7 0,7 7 0,-11-3 0,6 4 0,-15 4 0,9-2 0,-9 6 0,11-11 0,-11 10 0,10-14 0,-6 10 0,12-11 0,1 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00:56:09.31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9 24575,'9'-4'0,"5"3"0,-4-3 0,3 4 0,-4 0 0,4 0 0,-3 0 0,3 0 0,45 0 0,-37 4 0,56-3 0,-63 3-3392,36 1 0,2-2 3392,-25-1-2269,52 5 1,1-1 2268,-48-5-1517,53 3 0,1 0 1517,-51-3-1015,51 1 1,-2 0 1014,-56-2 0,51 0 0,0 0 0,-51 0 0,41-2 0,0 0 0,-46 1 1014,27-1 1,6 0-1015,-5-2 0,7 3 0,3-4 0,-47 5 0,44 0 0,-42 0 0,53 0 0,-52 0 0,61 0 0,-60 0 0,56 0 0,-58 0 0,49 0 0,-48 0 0,36 0 0,-40 0 3034,24 5-3034,-24-4 4537,16 3-4537,-18-4 6784,14 0-6784,-14 0 0,18 0 0,-17 0 0,14 0 0,-16 0 0,11-4 0,-10 3 0,10-4 0,-11 5 0,3 0 0,-4 0 0,0 0 0,1 0 0,-1 0 0,0 0 0,0 0 0,0 0 0,0 0 0,-4 0 0,-1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00:56:10.25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24575,'8'5'0,"-6"3"0,10-7 0,-6 3 0,3 0 0,8 1 0,-6 0 0,30 7 0,-26-10 0,71 18 0,-64-17 0,33 11 0,0 0 0,-30-10 0,32 13 0,1-1 0,-31-12 0,29 8 0,-2 0 0,-34-10 0,54 14 0,-60-14 0,11 10 0,-25-7 0,-5 0 0,0 3 0,-7 1 0,-14 18 0,8-10-547,-12 8 547,21-16 0,-24 16 0,18-16 0,-46 36 0,40-35 0,-41 31 0,43-33 0,-35 24 0,40-28-8,-31 25 8,32-26 0,-29 17 0,29-14 0,-24 7 0,25-8 0,-9 3 0,12-7 546,8 3-546,2-4 2,8 0 0,-4 0 0,-1 0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00:56:43.07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00:56:43.07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0068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2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43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95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17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728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61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792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808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321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66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58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24" r:id="rId6"/>
    <p:sldLayoutId id="2147483719" r:id="rId7"/>
    <p:sldLayoutId id="2147483720" r:id="rId8"/>
    <p:sldLayoutId id="2147483721" r:id="rId9"/>
    <p:sldLayoutId id="2147483723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customXml" Target="../ink/ink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8.png"/><Relationship Id="rId7" Type="http://schemas.openxmlformats.org/officeDocument/2006/relationships/diagramColors" Target="../diagrams/colors3.xml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39A0AF-5E53-E9D3-8E40-D8FA40BF2B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09" r="236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10626-2D5D-D093-CDD0-336FA4CA06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Garamond" panose="02020404030301010803" pitchFamily="18" charset="0"/>
              </a:rPr>
              <a:t>Identifying ‘Body Shaming’ Tweets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FB7855-F30F-E043-133B-4A3CDCCB3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 dirty="0" err="1">
                <a:latin typeface="Garamond" panose="02020404030301010803" pitchFamily="18" charset="0"/>
              </a:rPr>
              <a:t>Shikshya</a:t>
            </a:r>
            <a:r>
              <a:rPr lang="en-US" sz="2000" dirty="0">
                <a:latin typeface="Garamond" panose="02020404030301010803" pitchFamily="18" charset="0"/>
              </a:rPr>
              <a:t> Adhikari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Springboard Final Capstone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8682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A4FB56-78AA-2E38-2459-8FC7B0D81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Dominant Topic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Content Placeholder 4" descr="Text&#10;&#10;Description automatically generated with medium confidence">
            <a:extLst>
              <a:ext uri="{FF2B5EF4-FFF2-40B4-BE49-F238E27FC236}">
                <a16:creationId xmlns:a16="http://schemas.microsoft.com/office/drawing/2014/main" id="{6C450AA9-7CD5-344C-EE53-E943D466D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72" y="2274746"/>
            <a:ext cx="11420856" cy="38259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359E081-29E3-0371-F1E1-B63038B5CCF2}"/>
                  </a:ext>
                </a:extLst>
              </p14:cNvPr>
              <p14:cNvContentPartPr/>
              <p14:nvPr/>
            </p14:nvContentPartPr>
            <p14:xfrm>
              <a:off x="1888222" y="2134732"/>
              <a:ext cx="1359000" cy="42984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359E081-29E3-0371-F1E1-B63038B5CC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79222" y="2126092"/>
                <a:ext cx="1376640" cy="447480"/>
              </a:xfrm>
              <a:prstGeom prst="rect">
                <a:avLst/>
              </a:prstGeom>
            </p:spPr>
          </p:pic>
        </mc:Fallback>
      </mc:AlternateContent>
      <p:grpSp>
        <p:nvGrpSpPr>
          <p:cNvPr id="11" name="Group 10">
            <a:extLst>
              <a:ext uri="{FF2B5EF4-FFF2-40B4-BE49-F238E27FC236}">
                <a16:creationId xmlns:a16="http://schemas.microsoft.com/office/drawing/2014/main" id="{8F171FAA-79FD-2A81-E9AF-77CC6A10CB42}"/>
              </a:ext>
            </a:extLst>
          </p:cNvPr>
          <p:cNvGrpSpPr/>
          <p:nvPr/>
        </p:nvGrpSpPr>
        <p:grpSpPr>
          <a:xfrm>
            <a:off x="1964542" y="2725492"/>
            <a:ext cx="1029240" cy="209520"/>
            <a:chOff x="1964542" y="2725492"/>
            <a:chExt cx="1029240" cy="2095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4DA8C233-BD55-3C9A-014E-DBC36CDDF78E}"/>
                    </a:ext>
                  </a:extLst>
                </p14:cNvPr>
                <p14:cNvContentPartPr/>
                <p14:nvPr/>
              </p14:nvContentPartPr>
              <p14:xfrm>
                <a:off x="1964542" y="2777692"/>
                <a:ext cx="921240" cy="3312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4DA8C233-BD55-3C9A-014E-DBC36CDDF78E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955902" y="2769052"/>
                  <a:ext cx="938880" cy="50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73D4DB5D-0B4B-E459-CC2D-0CF4ABE0D373}"/>
                    </a:ext>
                  </a:extLst>
                </p14:cNvPr>
                <p14:cNvContentPartPr/>
                <p14:nvPr/>
              </p14:nvContentPartPr>
              <p14:xfrm>
                <a:off x="2781022" y="2725492"/>
                <a:ext cx="212760" cy="209520"/>
              </p14:xfrm>
            </p:contentPart>
          </mc:Choice>
          <mc:Fallback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73D4DB5D-0B4B-E459-CC2D-0CF4ABE0D373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772382" y="2716492"/>
                  <a:ext cx="230400" cy="2271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8A77817-987B-01F4-D8B0-9147C423980F}"/>
              </a:ext>
            </a:extLst>
          </p:cNvPr>
          <p:cNvGrpSpPr/>
          <p:nvPr/>
        </p:nvGrpSpPr>
        <p:grpSpPr>
          <a:xfrm>
            <a:off x="1980022" y="4090972"/>
            <a:ext cx="1040760" cy="202680"/>
            <a:chOff x="1980022" y="4090972"/>
            <a:chExt cx="1040760" cy="2026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FB4572BC-133F-C90C-DF1E-334EB285114E}"/>
                    </a:ext>
                  </a:extLst>
                </p14:cNvPr>
                <p14:cNvContentPartPr/>
                <p14:nvPr/>
              </p14:nvContentPartPr>
              <p14:xfrm>
                <a:off x="1980022" y="4166212"/>
                <a:ext cx="892080" cy="1656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FB4572BC-133F-C90C-DF1E-334EB285114E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971022" y="4157212"/>
                  <a:ext cx="909720" cy="34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27D313ED-E0E2-67BF-9EB8-1C64A42086CF}"/>
                    </a:ext>
                  </a:extLst>
                </p14:cNvPr>
                <p14:cNvContentPartPr/>
                <p14:nvPr/>
              </p14:nvContentPartPr>
              <p14:xfrm>
                <a:off x="2750782" y="4090972"/>
                <a:ext cx="270000" cy="20268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27D313ED-E0E2-67BF-9EB8-1C64A42086CF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2741782" y="4082332"/>
                  <a:ext cx="287640" cy="2203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408627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07A4E-E044-2630-9CC5-67293FA7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Body Shaming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123403C-0FFC-7093-83C9-7A68CCFA98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1091106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9768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DFEFC-A904-B43F-E6A0-6BFAA2C58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Body Shaming</a:t>
            </a:r>
          </a:p>
        </p:txBody>
      </p:sp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3A10D297-B083-A692-9E71-0FA34B5D15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8150" y="2061592"/>
            <a:ext cx="8775700" cy="3289300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C75B152-67B7-B012-7FD0-950A41BA43C7}"/>
                  </a:ext>
                </a:extLst>
              </p14:cNvPr>
              <p14:cNvContentPartPr/>
              <p14:nvPr/>
            </p14:nvContentPartPr>
            <p14:xfrm>
              <a:off x="2172262" y="1067692"/>
              <a:ext cx="360" cy="3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C75B152-67B7-B012-7FD0-950A41BA43C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63262" y="105905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E9175A67-09F0-AC44-F9C0-1EAF521134D7}"/>
              </a:ext>
            </a:extLst>
          </p:cNvPr>
          <p:cNvSpPr txBox="1"/>
          <p:nvPr/>
        </p:nvSpPr>
        <p:spPr>
          <a:xfrm>
            <a:off x="1273969" y="5790308"/>
            <a:ext cx="96440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Total 10782 tweets: </a:t>
            </a:r>
          </a:p>
          <a:p>
            <a:r>
              <a:rPr lang="en-US" dirty="0">
                <a:latin typeface="Garamond" panose="02020404030301010803" pitchFamily="18" charset="0"/>
              </a:rPr>
              <a:t>3830 are classified as ‘Body Shaming’ and 6952 are classified as ‘Bot Body Shaming’.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638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57B3B-BCCE-527E-CCA5-4B4AC1C79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Body Shaming</a:t>
            </a:r>
          </a:p>
        </p:txBody>
      </p:sp>
      <p:pic>
        <p:nvPicPr>
          <p:cNvPr id="5" name="Content Placeholder 4" descr="Chart, bar chart, histogram&#10;&#10;Description automatically generated">
            <a:extLst>
              <a:ext uri="{FF2B5EF4-FFF2-40B4-BE49-F238E27FC236}">
                <a16:creationId xmlns:a16="http://schemas.microsoft.com/office/drawing/2014/main" id="{FDE2E8E3-0831-D5B8-E1B6-E0A92E09D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7626" y="2078776"/>
            <a:ext cx="9244012" cy="4493474"/>
          </a:xfrm>
        </p:spPr>
      </p:pic>
    </p:spTree>
    <p:extLst>
      <p:ext uri="{BB962C8B-B14F-4D97-AF65-F5344CB8AC3E}">
        <p14:creationId xmlns:p14="http://schemas.microsoft.com/office/powerpoint/2010/main" val="1121437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CCD818-644B-D8D3-4E92-9C436E9585FD}"/>
              </a:ext>
            </a:extLst>
          </p:cNvPr>
          <p:cNvSpPr/>
          <p:nvPr/>
        </p:nvSpPr>
        <p:spPr>
          <a:xfrm>
            <a:off x="4317305" y="1089764"/>
            <a:ext cx="3331923" cy="2705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“A show about fat people dancing Because everything is funnier when fat people do it” 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“great not the only one here anymore ugly fat lady is here w ugly gay </a:t>
            </a:r>
            <a:r>
              <a:rPr lang="en-US" sz="1400" dirty="0" err="1"/>
              <a:t>friendsoh</a:t>
            </a:r>
            <a:r>
              <a:rPr lang="en-US" sz="1400" dirty="0"/>
              <a:t> wait they </a:t>
            </a:r>
          </a:p>
          <a:p>
            <a:r>
              <a:rPr lang="en-US" sz="1400" dirty="0"/>
              <a:t>left”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B31A0D-5B94-4D2E-CCF7-01A743CF7E3A}"/>
              </a:ext>
            </a:extLst>
          </p:cNvPr>
          <p:cNvSpPr txBox="1"/>
          <p:nvPr/>
        </p:nvSpPr>
        <p:spPr>
          <a:xfrm>
            <a:off x="6592863" y="95382"/>
            <a:ext cx="33319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aramond" panose="02020404030301010803" pitchFamily="18" charset="0"/>
              </a:rPr>
              <a:t>Identified</a:t>
            </a:r>
            <a:endParaRPr lang="en-US" sz="2000" b="1" dirty="0">
              <a:latin typeface="Garamond" panose="020204040303010108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8DCDEC-F8C9-6090-DCF9-E16EDF9A1AE7}"/>
              </a:ext>
            </a:extLst>
          </p:cNvPr>
          <p:cNvSpPr txBox="1"/>
          <p:nvPr/>
        </p:nvSpPr>
        <p:spPr>
          <a:xfrm>
            <a:off x="626299" y="3429000"/>
            <a:ext cx="33319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Garamond" panose="02020404030301010803" pitchFamily="18" charset="0"/>
              </a:rPr>
              <a:t>Verified</a:t>
            </a:r>
            <a:endParaRPr lang="en-US" b="1" dirty="0">
              <a:latin typeface="Garamond" panose="02020404030301010803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DC3902-8D99-7043-F742-7CEDDF579124}"/>
              </a:ext>
            </a:extLst>
          </p:cNvPr>
          <p:cNvSpPr/>
          <p:nvPr/>
        </p:nvSpPr>
        <p:spPr>
          <a:xfrm>
            <a:off x="7649228" y="1089764"/>
            <a:ext cx="3331923" cy="270562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“</a:t>
            </a:r>
            <a:r>
              <a:rPr lang="en-US" sz="1400" dirty="0" err="1"/>
              <a:t>kellyerin</a:t>
            </a:r>
            <a:r>
              <a:rPr lang="en-US" sz="1400" dirty="0"/>
              <a:t> they are fat and old and nasty and flirt with </a:t>
            </a:r>
            <a:r>
              <a:rPr lang="en-US" sz="1400" dirty="0" err="1"/>
              <a:t>meGAHHHH</a:t>
            </a:r>
            <a:r>
              <a:rPr lang="en-US" sz="1400" dirty="0"/>
              <a:t>” 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“feels like my hair is too dark to wear anything nice to work” </a:t>
            </a:r>
          </a:p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F3B2F6-36D4-62E2-2E1B-C11DECB9C8F2}"/>
              </a:ext>
            </a:extLst>
          </p:cNvPr>
          <p:cNvSpPr/>
          <p:nvPr/>
        </p:nvSpPr>
        <p:spPr>
          <a:xfrm>
            <a:off x="4317305" y="3795386"/>
            <a:ext cx="3331923" cy="270562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“I think </a:t>
            </a:r>
            <a:r>
              <a:rPr lang="en-US" sz="1400" dirty="0" err="1"/>
              <a:t>imma</a:t>
            </a:r>
            <a:r>
              <a:rPr lang="en-US" sz="1400" dirty="0"/>
              <a:t> lay in bed today my body is hurting” 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“its really dark outside and its only PM its going to rain” </a:t>
            </a:r>
          </a:p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A96764-EBF8-0804-AFAA-C1195A852FE2}"/>
              </a:ext>
            </a:extLst>
          </p:cNvPr>
          <p:cNvSpPr/>
          <p:nvPr/>
        </p:nvSpPr>
        <p:spPr>
          <a:xfrm>
            <a:off x="7649228" y="3795386"/>
            <a:ext cx="3331923" cy="2705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“</a:t>
            </a:r>
            <a:r>
              <a:rPr lang="en-US" sz="1400" dirty="0" err="1"/>
              <a:t>viaHourt</a:t>
            </a:r>
            <a:r>
              <a:rPr lang="en-US" sz="1400" dirty="0"/>
              <a:t> </a:t>
            </a:r>
            <a:r>
              <a:rPr lang="en-US" sz="1400" dirty="0" err="1"/>
              <a:t>ahhh</a:t>
            </a:r>
            <a:r>
              <a:rPr lang="en-US" sz="1400" dirty="0"/>
              <a:t> </a:t>
            </a:r>
            <a:r>
              <a:rPr lang="en-US" sz="1400" dirty="0" err="1"/>
              <a:t>i</a:t>
            </a:r>
            <a:r>
              <a:rPr lang="en-US" sz="1400" dirty="0"/>
              <a:t> see </a:t>
            </a:r>
            <a:r>
              <a:rPr lang="en-US" sz="1400" dirty="0" err="1"/>
              <a:t>i</a:t>
            </a:r>
            <a:r>
              <a:rPr lang="en-US" sz="1400" dirty="0"/>
              <a:t> see </a:t>
            </a:r>
            <a:r>
              <a:rPr lang="en-US" sz="1400" dirty="0" err="1"/>
              <a:t>im</a:t>
            </a:r>
            <a:r>
              <a:rPr lang="en-US" sz="1400" dirty="0"/>
              <a:t> in bed watching ugly betty lol” 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“My friends short story is going to press Congrats Melody”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951968-F47E-2E1F-848D-061457B714FA}"/>
              </a:ext>
            </a:extLst>
          </p:cNvPr>
          <p:cNvSpPr txBox="1"/>
          <p:nvPr/>
        </p:nvSpPr>
        <p:spPr>
          <a:xfrm>
            <a:off x="5331912" y="614265"/>
            <a:ext cx="1528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Yes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823155-BEA5-0EAD-297F-D053B517F5D0}"/>
              </a:ext>
            </a:extLst>
          </p:cNvPr>
          <p:cNvSpPr txBox="1"/>
          <p:nvPr/>
        </p:nvSpPr>
        <p:spPr>
          <a:xfrm>
            <a:off x="8910177" y="614265"/>
            <a:ext cx="1528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No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94C43C-70FB-BDB5-3A25-B7D07DEB0D11}"/>
              </a:ext>
            </a:extLst>
          </p:cNvPr>
          <p:cNvSpPr txBox="1"/>
          <p:nvPr/>
        </p:nvSpPr>
        <p:spPr>
          <a:xfrm>
            <a:off x="2691008" y="2442575"/>
            <a:ext cx="1528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Yes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4FA018-33BA-381A-D291-8172B1586FD7}"/>
              </a:ext>
            </a:extLst>
          </p:cNvPr>
          <p:cNvSpPr txBox="1"/>
          <p:nvPr/>
        </p:nvSpPr>
        <p:spPr>
          <a:xfrm>
            <a:off x="2843405" y="5195566"/>
            <a:ext cx="1528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0255976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CDFEFC-A904-B43F-E6A0-6BFAA2C58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Limitations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C75B152-67B7-B012-7FD0-950A41BA43C7}"/>
                  </a:ext>
                </a:extLst>
              </p14:cNvPr>
              <p14:cNvContentPartPr/>
              <p14:nvPr/>
            </p14:nvContentPartPr>
            <p14:xfrm>
              <a:off x="2172262" y="1067692"/>
              <a:ext cx="360" cy="3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C75B152-67B7-B012-7FD0-950A41BA43C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3262" y="1059052"/>
                <a:ext cx="18000" cy="180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C1D82597-D0D6-332D-D961-03080E65AA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4268339"/>
              </p:ext>
            </p:extLst>
          </p:nvPr>
        </p:nvGraphicFramePr>
        <p:xfrm>
          <a:off x="838200" y="1737360"/>
          <a:ext cx="10506456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39224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777E57D-6A88-4B5B-A068-2BA7FF4E8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612B1-315A-1AB4-56CF-820E3CDED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3132"/>
            <a:ext cx="10509504" cy="1974892"/>
          </a:xfrm>
        </p:spPr>
        <p:txBody>
          <a:bodyPr anchor="b">
            <a:normAutofit/>
          </a:bodyPr>
          <a:lstStyle/>
          <a:p>
            <a:r>
              <a:rPr lang="en-US" sz="5400" dirty="0">
                <a:latin typeface="Garamond" panose="02020404030301010803" pitchFamily="18" charset="0"/>
              </a:rPr>
              <a:t>Purpose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2894076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776A0-19F8-E317-6C12-FF60F46EC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28416"/>
            <a:ext cx="10509504" cy="271576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Garamond" panose="02020404030301010803" pitchFamily="18" charset="0"/>
              </a:rPr>
              <a:t>Body shaming is a big problem on social media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Celebrities, body positivity models, social media influencers</a:t>
            </a:r>
          </a:p>
          <a:p>
            <a:pPr marL="457200" lvl="1" indent="0">
              <a:buNone/>
            </a:pPr>
            <a:endParaRPr lang="en-US" dirty="0">
              <a:latin typeface="Garamond" panose="02020404030301010803" pitchFamily="18" charset="0"/>
            </a:endParaRPr>
          </a:p>
          <a:p>
            <a:r>
              <a:rPr lang="en-US" sz="2000" dirty="0">
                <a:latin typeface="Garamond" panose="02020404030301010803" pitchFamily="18" charset="0"/>
              </a:rPr>
              <a:t>Identify body shaming tweets – help companies flag such comments</a:t>
            </a:r>
          </a:p>
        </p:txBody>
      </p:sp>
    </p:spTree>
    <p:extLst>
      <p:ext uri="{BB962C8B-B14F-4D97-AF65-F5344CB8AC3E}">
        <p14:creationId xmlns:p14="http://schemas.microsoft.com/office/powerpoint/2010/main" val="22557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4096B-3B5E-2D4D-1AF4-8824B8189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Exploratory Data Analysis 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sz="2400" dirty="0">
                <a:latin typeface="Garamond" panose="02020404030301010803" pitchFamily="18" charset="0"/>
              </a:rPr>
              <a:t>Most Common Words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BD822A8-73CC-0E4D-9499-A98867AA9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100" y="2344183"/>
            <a:ext cx="4872038" cy="2407166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831D8DE2-3421-B511-5DE0-2CBA3457B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864" y="2344183"/>
            <a:ext cx="4872038" cy="24608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878405-F381-4EBD-4D6C-5385D74F4A08}"/>
              </a:ext>
            </a:extLst>
          </p:cNvPr>
          <p:cNvSpPr txBox="1"/>
          <p:nvPr/>
        </p:nvSpPr>
        <p:spPr>
          <a:xfrm>
            <a:off x="2027949" y="5182650"/>
            <a:ext cx="3442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Entire Corpus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B1F8D7-B303-9A87-DC6F-966C2B7BE238}"/>
              </a:ext>
            </a:extLst>
          </p:cNvPr>
          <p:cNvSpPr txBox="1"/>
          <p:nvPr/>
        </p:nvSpPr>
        <p:spPr>
          <a:xfrm>
            <a:off x="7841293" y="5236360"/>
            <a:ext cx="3442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Filtered Dataset</a:t>
            </a:r>
          </a:p>
        </p:txBody>
      </p:sp>
    </p:spTree>
    <p:extLst>
      <p:ext uri="{BB962C8B-B14F-4D97-AF65-F5344CB8AC3E}">
        <p14:creationId xmlns:p14="http://schemas.microsoft.com/office/powerpoint/2010/main" val="1207560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51816-F71B-4DF4-C276-BAF4FFAE2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latin typeface="Garamond" panose="02020404030301010803" pitchFamily="18" charset="0"/>
              </a:rPr>
              <a:t>Exploratory Data Analysis </a:t>
            </a:r>
            <a:br>
              <a:rPr lang="en-US" sz="4400" dirty="0">
                <a:latin typeface="Garamond" panose="02020404030301010803" pitchFamily="18" charset="0"/>
              </a:rPr>
            </a:br>
            <a:r>
              <a:rPr lang="en-US" sz="2800" dirty="0">
                <a:latin typeface="Garamond" panose="02020404030301010803" pitchFamily="18" charset="0"/>
              </a:rPr>
              <a:t>Most Common Words</a:t>
            </a:r>
            <a:endParaRPr lang="en-US" sz="4400" dirty="0">
              <a:latin typeface="Garamond" panose="02020404030301010803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22C3F397-DEB9-A59C-0C94-5D162ADCCD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4390" y="625683"/>
            <a:ext cx="6306798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635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5CF24-31BD-6DA1-8344-FEB657477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Count Vectorizer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D7F4E9-EFFA-4922-68E6-589C86BD5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2978"/>
          <a:stretch/>
        </p:blipFill>
        <p:spPr>
          <a:xfrm>
            <a:off x="1998041" y="2215041"/>
            <a:ext cx="8195917" cy="2106438"/>
          </a:xfr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E8CF6FED-E6EF-BAE2-34C3-E1B937F31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040" y="4808304"/>
            <a:ext cx="8195917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17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1775E-D3F6-9BFD-0600-DCE7D3E48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Garamond" panose="02020404030301010803" pitchFamily="18" charset="0"/>
              </a:rPr>
              <a:t>Tf-idf</a:t>
            </a:r>
            <a:r>
              <a:rPr lang="en-US" dirty="0">
                <a:latin typeface="Garamond" panose="02020404030301010803" pitchFamily="18" charset="0"/>
              </a:rPr>
              <a:t> Vectorizer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EFBD3487-4C43-A926-EE76-7F4139F52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4600" y="3185645"/>
            <a:ext cx="10167937" cy="2136121"/>
          </a:xfrm>
        </p:spPr>
      </p:pic>
    </p:spTree>
    <p:extLst>
      <p:ext uri="{BB962C8B-B14F-4D97-AF65-F5344CB8AC3E}">
        <p14:creationId xmlns:p14="http://schemas.microsoft.com/office/powerpoint/2010/main" val="2867025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A60DE-B243-FD4C-3E58-DD080770F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LDA – Topic Modeling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E56CF35-55FF-B340-7B63-FC7373E4C12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15568" y="2478024"/>
          <a:ext cx="10168128" cy="3694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6580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25EAD-A098-D4CE-901C-C0DB8E768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Coherence Score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718298B6-5947-8870-DE72-212B1D3CA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2537" y="2478088"/>
            <a:ext cx="7534888" cy="3694112"/>
          </a:xfrm>
        </p:spPr>
      </p:pic>
    </p:spTree>
    <p:extLst>
      <p:ext uri="{BB962C8B-B14F-4D97-AF65-F5344CB8AC3E}">
        <p14:creationId xmlns:p14="http://schemas.microsoft.com/office/powerpoint/2010/main" val="154530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4C04E2-EFE4-3C2D-8BEB-E89973E2D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538728" cy="1645920"/>
          </a:xfrm>
        </p:spPr>
        <p:txBody>
          <a:bodyPr>
            <a:normAutofit/>
          </a:bodyPr>
          <a:lstStyle/>
          <a:p>
            <a:r>
              <a:rPr lang="en-US" sz="3200"/>
              <a:t>LDA Model with 8 topics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CEBD897F-4AD3-6076-D612-98335C951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430" y="2729397"/>
            <a:ext cx="3970215" cy="3483864"/>
          </a:xfrm>
          <a:prstGeom prst="rect">
            <a:avLst/>
          </a:prstGeom>
        </p:spPr>
      </p:pic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F62C0ECB-D107-E7EF-DD21-6354EB110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264" y="2957514"/>
            <a:ext cx="7335602" cy="325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98229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362441"/>
      </a:dk2>
      <a:lt2>
        <a:srgbClr val="E2E8E6"/>
      </a:lt2>
      <a:accent1>
        <a:srgbClr val="C696A8"/>
      </a:accent1>
      <a:accent2>
        <a:srgbClr val="BA7FAE"/>
      </a:accent2>
      <a:accent3>
        <a:srgbClr val="BC96C6"/>
      </a:accent3>
      <a:accent4>
        <a:srgbClr val="957FBA"/>
      </a:accent4>
      <a:accent5>
        <a:srgbClr val="9698C6"/>
      </a:accent5>
      <a:accent6>
        <a:srgbClr val="7F9ABA"/>
      </a:accent6>
      <a:hlink>
        <a:srgbClr val="578F7A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268</Words>
  <Application>Microsoft Macintosh PowerPoint</Application>
  <PresentationFormat>Widescreen</PresentationFormat>
  <Paragraphs>62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Avenir Next LT Pro</vt:lpstr>
      <vt:lpstr>Calibri</vt:lpstr>
      <vt:lpstr>Garamond</vt:lpstr>
      <vt:lpstr>Neue Haas Grotesk Text Pro</vt:lpstr>
      <vt:lpstr>AccentBoxVTI</vt:lpstr>
      <vt:lpstr>Identifying ‘Body Shaming’ Tweets</vt:lpstr>
      <vt:lpstr>Purpose</vt:lpstr>
      <vt:lpstr>Exploratory Data Analysis  Most Common Words</vt:lpstr>
      <vt:lpstr>Exploratory Data Analysis  Most Common Words</vt:lpstr>
      <vt:lpstr>Count Vectorizer</vt:lpstr>
      <vt:lpstr>Tf-idf Vectorizer</vt:lpstr>
      <vt:lpstr>LDA – Topic Modeling</vt:lpstr>
      <vt:lpstr>Coherence Score</vt:lpstr>
      <vt:lpstr>LDA Model with 8 topics</vt:lpstr>
      <vt:lpstr>Dominant Topic</vt:lpstr>
      <vt:lpstr>Body Shaming</vt:lpstr>
      <vt:lpstr>Body Shaming</vt:lpstr>
      <vt:lpstr>Body Shaming</vt:lpstr>
      <vt:lpstr>PowerPoint Presentation</vt:lpstr>
      <vt:lpstr>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‘Body Shaming’ Tweets</dc:title>
  <dc:creator>Adhikari, Shikshya</dc:creator>
  <cp:lastModifiedBy>Adhikari, Shikshya</cp:lastModifiedBy>
  <cp:revision>1</cp:revision>
  <dcterms:created xsi:type="dcterms:W3CDTF">2022-05-15T00:34:59Z</dcterms:created>
  <dcterms:modified xsi:type="dcterms:W3CDTF">2022-05-15T01:13:12Z</dcterms:modified>
</cp:coreProperties>
</file>

<file path=docProps/thumbnail.jpeg>
</file>